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264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5" y="-4135"/>
            <a:ext cx="11676361" cy="68621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159876" y="4546242"/>
            <a:ext cx="1596980" cy="888642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122017" y="5834129"/>
            <a:ext cx="1596980" cy="888642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" y="255564"/>
            <a:ext cx="12179880" cy="62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0"/>
            <a:ext cx="11583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29" y="0"/>
            <a:ext cx="11513292" cy="684838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350063" y="1558343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350063" y="2640168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208396" y="5612014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1" y="1558343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1" y="3625399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1" y="4712077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1" y="5692455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38859" y="2640168"/>
            <a:ext cx="1184856" cy="888641"/>
          </a:xfrm>
          <a:prstGeom prst="ellipse">
            <a:avLst/>
          </a:prstGeom>
          <a:noFill/>
          <a:ln w="38100"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" y="976112"/>
            <a:ext cx="12179121" cy="471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4907" y="3844160"/>
            <a:ext cx="2155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بالطعان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9843" y="3844160"/>
            <a:ext cx="2155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اللعان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888" y="3844159"/>
            <a:ext cx="2155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الفاحش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1" y="0"/>
            <a:ext cx="11808727" cy="686408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098848" y="1660790"/>
            <a:ext cx="724583" cy="3452123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098848" y="2613826"/>
            <a:ext cx="724584" cy="13464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98848" y="3559252"/>
            <a:ext cx="724584" cy="1553661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98848" y="2627290"/>
            <a:ext cx="724584" cy="1892610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98848" y="5126377"/>
            <a:ext cx="724584" cy="325485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098848" y="5109108"/>
            <a:ext cx="724584" cy="1342623"/>
          </a:xfrm>
          <a:prstGeom prst="straightConnector1">
            <a:avLst/>
          </a:prstGeom>
          <a:ln w="38100"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54" y="178224"/>
            <a:ext cx="12208654" cy="648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219"/>
            <a:ext cx="12192000" cy="59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" y="599202"/>
            <a:ext cx="12173771" cy="56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-1"/>
            <a:ext cx="11714274" cy="68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367"/>
            <a:ext cx="12192000" cy="56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050"/>
            <a:ext cx="12192000" cy="4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0"/>
            <a:ext cx="1170562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1751" y="3547946"/>
            <a:ext cx="3945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2061" y="4359478"/>
            <a:ext cx="3945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2061" y="5224018"/>
            <a:ext cx="3945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اكتب هنا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0"/>
            <a:ext cx="1177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6" y="0"/>
            <a:ext cx="11281894" cy="6854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7482" y="5273715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الصدق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189" y="5273715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الكذب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482" y="5827506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الكلام الطيب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189" y="5820883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السب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189" y="6308925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اللعن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67482" y="6276770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الاعتذار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6598" y="5273715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القول الفاحش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6598" y="5715255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القول البذيء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4891" y="5310882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التحية 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4891" y="5710586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الشكر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4891" y="6239603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التهنئية</a:t>
            </a:r>
            <a:endParaRPr lang="en-US" sz="40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809" y="6211507"/>
            <a:ext cx="2511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السخرية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6" y="0"/>
            <a:ext cx="11830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10</cp:revision>
  <dcterms:created xsi:type="dcterms:W3CDTF">2016-08-24T13:36:29Z</dcterms:created>
  <dcterms:modified xsi:type="dcterms:W3CDTF">2016-10-11T03:01:06Z</dcterms:modified>
</cp:coreProperties>
</file>