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361"/>
            <a:ext cx="12192000" cy="641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1" y="2410584"/>
            <a:ext cx="698760" cy="57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3038573"/>
            <a:ext cx="593463" cy="593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46" y="3632036"/>
            <a:ext cx="698760" cy="5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31" y="521258"/>
            <a:ext cx="12215431" cy="58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65" y="410446"/>
            <a:ext cx="12219865" cy="60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4" y="0"/>
            <a:ext cx="1167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0"/>
            <a:ext cx="1177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205"/>
            <a:ext cx="12201995" cy="641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9736" y="4282041"/>
            <a:ext cx="28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الوقت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9736" y="5489526"/>
            <a:ext cx="28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القبلة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178" y="4420579"/>
            <a:ext cx="28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العورة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839" y="5492652"/>
            <a:ext cx="146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البدن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051" y="5489526"/>
            <a:ext cx="146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الثوب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597" y="5466894"/>
            <a:ext cx="146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الـمكان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0"/>
            <a:ext cx="1171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-1"/>
            <a:ext cx="11581596" cy="6853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2018" y="5879021"/>
            <a:ext cx="2309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القبلة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0"/>
            <a:ext cx="11783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423"/>
            <a:ext cx="12192000" cy="64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7</cp:revision>
  <dcterms:created xsi:type="dcterms:W3CDTF">2016-08-24T13:36:29Z</dcterms:created>
  <dcterms:modified xsi:type="dcterms:W3CDTF">2016-10-10T09:34:21Z</dcterms:modified>
</cp:coreProperties>
</file>