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5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138"/>
            <a:ext cx="12192000" cy="658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0"/>
            <a:ext cx="11784504" cy="6860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3" y="2125681"/>
            <a:ext cx="1105051" cy="91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63" y="3168870"/>
            <a:ext cx="1105051" cy="91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99" y="4340212"/>
            <a:ext cx="938529" cy="938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98" y="5618698"/>
            <a:ext cx="938529" cy="9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6" y="254357"/>
            <a:ext cx="12201746" cy="6442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44" y="3251732"/>
            <a:ext cx="556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سعيكم لشتى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43" y="4204932"/>
            <a:ext cx="556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وما يغني عنه ماله إذا ترى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54" y="5431635"/>
            <a:ext cx="556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وإن لنا للآخرة والأولى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0"/>
            <a:ext cx="11809926" cy="686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0794" y="2663052"/>
            <a:ext cx="349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0794" y="3319874"/>
            <a:ext cx="349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09" y="2550433"/>
            <a:ext cx="349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08" y="3319873"/>
            <a:ext cx="349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7270"/>
            <a:ext cx="12192000" cy="63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" y="319625"/>
            <a:ext cx="12185714" cy="62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8"/>
            <a:ext cx="12185460" cy="64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0"/>
            <a:ext cx="11833740" cy="68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9" y="0"/>
            <a:ext cx="11848594" cy="6862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4140" y="5067653"/>
            <a:ext cx="1845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798" y="5067653"/>
            <a:ext cx="226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الصالحات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1094" y="5881986"/>
            <a:ext cx="4756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يدخل الجنة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66" y="5833435"/>
            <a:ext cx="4275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يدخل النار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49"/>
            <a:ext cx="12192000" cy="63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6076"/>
            <a:ext cx="12192000" cy="6158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98" y="3485705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يخشى 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1852" y="4052375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يتصدق على الفقراء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46" y="4052375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يتصدق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2" y="4670561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يصل أرحامه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45" y="4670561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يصل رحمه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9503" y="5764410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ازداد في عمل الخير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044" y="5242728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قصر في حق الله وأسرته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19" y="5860823"/>
            <a:ext cx="484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قاسي القلب سيء الخلق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89" y="0"/>
            <a:ext cx="118258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20" y="4114617"/>
            <a:ext cx="418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محمد </a:t>
            </a:r>
            <a:r>
              <a:rPr lang="ar-AE" sz="3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896" y="4579449"/>
            <a:ext cx="318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عيسى </a:t>
            </a:r>
            <a:r>
              <a:rPr lang="ar-AE" sz="3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8687" y="5044281"/>
            <a:ext cx="20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موسى </a:t>
            </a:r>
            <a:r>
              <a:rPr lang="ar-AE" sz="3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145" y="5690612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0"/>
            <a:ext cx="117358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5369" y="5093411"/>
            <a:ext cx="118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4310" y="6088559"/>
            <a:ext cx="118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الخير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082" y="5093410"/>
            <a:ext cx="118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الخير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0689" y="6201413"/>
            <a:ext cx="118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503" y="3896095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الرسل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503" y="4711634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الخير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8184" y="5488975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الجنة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967" y="5539685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71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9</cp:revision>
  <dcterms:created xsi:type="dcterms:W3CDTF">2016-08-24T13:36:29Z</dcterms:created>
  <dcterms:modified xsi:type="dcterms:W3CDTF">2016-10-11T03:21:43Z</dcterms:modified>
</cp:coreProperties>
</file>