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32"/>
  </p:notesMasterIdLst>
  <p:sldIdLst>
    <p:sldId id="256" r:id="rId2"/>
    <p:sldId id="278" r:id="rId3"/>
    <p:sldId id="279" r:id="rId4"/>
    <p:sldId id="280" r:id="rId5"/>
    <p:sldId id="259" r:id="rId6"/>
    <p:sldId id="281" r:id="rId7"/>
    <p:sldId id="282" r:id="rId8"/>
    <p:sldId id="284" r:id="rId9"/>
    <p:sldId id="285" r:id="rId10"/>
    <p:sldId id="289" r:id="rId11"/>
    <p:sldId id="290" r:id="rId12"/>
    <p:sldId id="265" r:id="rId13"/>
    <p:sldId id="291" r:id="rId14"/>
    <p:sldId id="292" r:id="rId15"/>
    <p:sldId id="267" r:id="rId16"/>
    <p:sldId id="293" r:id="rId17"/>
    <p:sldId id="294" r:id="rId18"/>
    <p:sldId id="295" r:id="rId19"/>
    <p:sldId id="296" r:id="rId20"/>
    <p:sldId id="297" r:id="rId21"/>
    <p:sldId id="298" r:id="rId22"/>
    <p:sldId id="299" r:id="rId23"/>
    <p:sldId id="300" r:id="rId24"/>
    <p:sldId id="301" r:id="rId25"/>
    <p:sldId id="302" r:id="rId26"/>
    <p:sldId id="303" r:id="rId27"/>
    <p:sldId id="304" r:id="rId28"/>
    <p:sldId id="305" r:id="rId29"/>
    <p:sldId id="306" r:id="rId30"/>
    <p:sldId id="307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1340" y="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A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A4F47D8B-7DA2-47FC-BD27-9890EFA0770E}" type="datetimeFigureOut">
              <a:rPr lang="ar-AE" smtClean="0"/>
              <a:t>17/06/1439</a:t>
            </a:fld>
            <a:endParaRPr lang="ar-A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A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14E19E9E-A419-41BD-9FE5-BAB8AEF74A5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710432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8975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09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1674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7964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60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016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1182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573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071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6" y="2354670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058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613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957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35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9989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378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358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2287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69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25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D8BD707-D9CF-40AE-B4C6-C98DA3205C09}" type="datetimeFigureOut">
              <a:rPr lang="en-US" smtClean="0"/>
              <a:pPr/>
              <a:t>3/4/2018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088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xStyles>
    <p:titleStyle>
      <a:lvl1pPr algn="ctr" defTabSz="457200" rtl="1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285750" indent="-2857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07E57DD-447C-4AE8-94F5-D62056B5BD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67" t="24753" r="38333" b="11481"/>
          <a:stretch/>
        </p:blipFill>
        <p:spPr>
          <a:xfrm>
            <a:off x="0" y="6626"/>
            <a:ext cx="9144000" cy="688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16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7CBDB-7E45-4866-A26A-BD0369EED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AED6E1-CE0C-4787-8FD6-634A0E69B4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A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9CD929-AD06-4573-A070-5B826B0001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67" t="47037" r="37499" b="12963"/>
          <a:stretch/>
        </p:blipFill>
        <p:spPr>
          <a:xfrm>
            <a:off x="609600" y="685800"/>
            <a:ext cx="79248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15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4972F-D866-44ED-8AE7-164EBE8BF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945561-EBA9-4464-94CE-1C839C9E19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A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A8B4AC-109F-49D6-AF32-A10514DDB2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00" t="20371" r="29166" b="12652"/>
          <a:stretch/>
        </p:blipFill>
        <p:spPr>
          <a:xfrm>
            <a:off x="381000" y="381000"/>
            <a:ext cx="8382000" cy="6096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8E9D407-72A9-4D26-842C-E24FBD301D5D}"/>
              </a:ext>
            </a:extLst>
          </p:cNvPr>
          <p:cNvSpPr/>
          <p:nvPr/>
        </p:nvSpPr>
        <p:spPr>
          <a:xfrm>
            <a:off x="1752600" y="2971800"/>
            <a:ext cx="328487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التفكر في بزوغ الشمس</a:t>
            </a:r>
            <a:endParaRPr lang="en-US" sz="32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82521D2-B7F6-4539-A06D-EDD81DBA9359}"/>
              </a:ext>
            </a:extLst>
          </p:cNvPr>
          <p:cNvSpPr/>
          <p:nvPr/>
        </p:nvSpPr>
        <p:spPr>
          <a:xfrm>
            <a:off x="2362200" y="3297317"/>
            <a:ext cx="246093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السعي لطلب العلم</a:t>
            </a:r>
            <a:endParaRPr lang="en-US" sz="32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0EB9B9-ACF8-42DC-B35F-1FD4537ED5C3}"/>
              </a:ext>
            </a:extLst>
          </p:cNvPr>
          <p:cNvSpPr/>
          <p:nvPr/>
        </p:nvSpPr>
        <p:spPr>
          <a:xfrm>
            <a:off x="2286057" y="3655964"/>
            <a:ext cx="261321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التفكر لطلب الرزق</a:t>
            </a:r>
            <a:endParaRPr lang="en-US" sz="32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986D2A-F0B2-457D-96F0-AC4C908DD960}"/>
              </a:ext>
            </a:extLst>
          </p:cNvPr>
          <p:cNvSpPr/>
          <p:nvPr/>
        </p:nvSpPr>
        <p:spPr>
          <a:xfrm>
            <a:off x="7086600" y="4212633"/>
            <a:ext cx="103746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غروب</a:t>
            </a:r>
            <a:endParaRPr lang="en-US" sz="32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59E2A32-DF97-42DA-BDF6-EFC428324698}"/>
              </a:ext>
            </a:extLst>
          </p:cNvPr>
          <p:cNvSpPr/>
          <p:nvPr/>
        </p:nvSpPr>
        <p:spPr>
          <a:xfrm>
            <a:off x="2170930" y="4800600"/>
            <a:ext cx="229582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أداء صلاة الفجر</a:t>
            </a:r>
            <a:endParaRPr lang="en-US" sz="32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EDA25F1-3588-4324-B68F-29F807008450}"/>
              </a:ext>
            </a:extLst>
          </p:cNvPr>
          <p:cNvSpPr/>
          <p:nvPr/>
        </p:nvSpPr>
        <p:spPr>
          <a:xfrm>
            <a:off x="2391686" y="5486400"/>
            <a:ext cx="209704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الاستعداد للنوم</a:t>
            </a:r>
            <a:endParaRPr lang="en-US" sz="32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54517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AE"/>
          </a:p>
        </p:txBody>
      </p:sp>
      <p:pic>
        <p:nvPicPr>
          <p:cNvPr id="9218" name="Picture 2" descr="http://apps.moe.gov.ae/web/pdf/29/Islamic-3-p1_Page_10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3" t="6805" r="6928" b="3177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975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E52CB-60C1-4E97-BCAF-A04EDBEC3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A3F0D5-12A5-4663-A2A1-F962C413D1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A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C27246-5BFF-46E2-8DF5-332310BDC6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33" t="17407" r="30833" b="5556"/>
          <a:stretch/>
        </p:blipFill>
        <p:spPr>
          <a:xfrm>
            <a:off x="381000" y="381000"/>
            <a:ext cx="8382000" cy="6096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59F4936-0D1A-4D2C-A620-6DFE3C7F2F51}"/>
              </a:ext>
            </a:extLst>
          </p:cNvPr>
          <p:cNvSpPr/>
          <p:nvPr/>
        </p:nvSpPr>
        <p:spPr>
          <a:xfrm>
            <a:off x="7176221" y="2576676"/>
            <a:ext cx="120577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قوم عاد</a:t>
            </a:r>
            <a:endParaRPr lang="en-US" sz="32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4A96F5-6AE9-4BEB-B309-BCEDCB725743}"/>
              </a:ext>
            </a:extLst>
          </p:cNvPr>
          <p:cNvSpPr/>
          <p:nvPr/>
        </p:nvSpPr>
        <p:spPr>
          <a:xfrm>
            <a:off x="4169328" y="2996625"/>
            <a:ext cx="253627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صالح عليه السلام</a:t>
            </a:r>
            <a:endParaRPr lang="en-US" sz="32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EEA9AC-4BFF-482A-A81A-6FB9F5555D4C}"/>
              </a:ext>
            </a:extLst>
          </p:cNvPr>
          <p:cNvSpPr/>
          <p:nvPr/>
        </p:nvSpPr>
        <p:spPr>
          <a:xfrm>
            <a:off x="533400" y="3048000"/>
            <a:ext cx="358303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2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كفروا بالله وكذبوا لنبيه صالح عليه السلام</a:t>
            </a:r>
            <a:endParaRPr lang="en-US" sz="20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DABF057-C403-435A-BE1C-6512D4740C81}"/>
              </a:ext>
            </a:extLst>
          </p:cNvPr>
          <p:cNvSpPr/>
          <p:nvPr/>
        </p:nvSpPr>
        <p:spPr>
          <a:xfrm>
            <a:off x="7186583" y="3453825"/>
            <a:ext cx="111921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فرعون</a:t>
            </a:r>
            <a:endParaRPr lang="en-US" sz="32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6AE6206C-9A6A-48F4-88EF-00E79D3B9F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4164737"/>
            <a:ext cx="622144" cy="712063"/>
          </a:xfrm>
          <a:prstGeom prst="rect">
            <a:avLst/>
          </a:prstGeom>
        </p:spPr>
      </p:pic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3BF399BE-44C9-4109-99C5-E33255ABFB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4698137"/>
            <a:ext cx="622144" cy="712063"/>
          </a:xfrm>
          <a:prstGeom prst="rect">
            <a:avLst/>
          </a:prstGeom>
        </p:spPr>
      </p:pic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F0F6BCD2-84BB-4D9F-B3FD-D9535769D2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5155337"/>
            <a:ext cx="622144" cy="7120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0010F09-49F9-4DB8-9495-E320AD6DAA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5906220"/>
            <a:ext cx="339531" cy="339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13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1FC064-AF3D-4D79-912F-19D1B0C29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C4921F-1F44-421A-91FB-97B241DBC6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A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159B78-0BD1-4AE8-B9CA-05899A1822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33" t="18889" r="26667" b="21852"/>
          <a:stretch/>
        </p:blipFill>
        <p:spPr>
          <a:xfrm>
            <a:off x="381000" y="381000"/>
            <a:ext cx="838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488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AE"/>
          </a:p>
        </p:txBody>
      </p:sp>
      <p:pic>
        <p:nvPicPr>
          <p:cNvPr id="11266" name="Picture 2" descr="http://apps.moe.gov.ae/web/pdf/29/Islamic-3-p1_Page_10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6" t="20185" r="6823" b="25727"/>
          <a:stretch/>
        </p:blipFill>
        <p:spPr bwMode="auto">
          <a:xfrm>
            <a:off x="0" y="-25400"/>
            <a:ext cx="9144001" cy="693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242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D51AE-9C76-4331-AB0A-DCB06BE0D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AE" dirty="0"/>
              <a:t>معاني المفردات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C428B0C-0E65-487D-AEC4-75C46CE5CC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2327428"/>
              </p:ext>
            </p:extLst>
          </p:nvPr>
        </p:nvGraphicFramePr>
        <p:xfrm>
          <a:off x="762000" y="2590799"/>
          <a:ext cx="7620000" cy="3351864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3810000">
                  <a:extLst>
                    <a:ext uri="{9D8B030D-6E8A-4147-A177-3AD203B41FA5}">
                      <a16:colId xmlns:a16="http://schemas.microsoft.com/office/drawing/2014/main" val="3048441013"/>
                    </a:ext>
                  </a:extLst>
                </a:gridCol>
                <a:gridCol w="3810000">
                  <a:extLst>
                    <a:ext uri="{9D8B030D-6E8A-4147-A177-3AD203B41FA5}">
                      <a16:colId xmlns:a16="http://schemas.microsoft.com/office/drawing/2014/main" val="323511241"/>
                    </a:ext>
                  </a:extLst>
                </a:gridCol>
              </a:tblGrid>
              <a:tr h="837966">
                <a:tc>
                  <a:txBody>
                    <a:bodyPr/>
                    <a:lstStyle/>
                    <a:p>
                      <a:pPr algn="ctr" rtl="1"/>
                      <a:r>
                        <a:rPr lang="ar-AE" sz="3200" dirty="0"/>
                        <a:t>الكلمة القرآنية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AE" sz="3200" dirty="0"/>
                        <a:t>المعنى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8533615"/>
                  </a:ext>
                </a:extLst>
              </a:tr>
              <a:tr h="837966">
                <a:tc>
                  <a:txBody>
                    <a:bodyPr/>
                    <a:lstStyle/>
                    <a:p>
                      <a:pPr algn="ctr" rtl="1"/>
                      <a:r>
                        <a:rPr lang="ar-AE" sz="3200" dirty="0"/>
                        <a:t>ابتلاه ربه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AE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7429349"/>
                  </a:ext>
                </a:extLst>
              </a:tr>
              <a:tr h="837966">
                <a:tc>
                  <a:txBody>
                    <a:bodyPr/>
                    <a:lstStyle/>
                    <a:p>
                      <a:pPr algn="ctr" rtl="1"/>
                      <a:r>
                        <a:rPr lang="ar-AE" sz="3200" dirty="0"/>
                        <a:t>التراث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AE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5862640"/>
                  </a:ext>
                </a:extLst>
              </a:tr>
              <a:tr h="837966">
                <a:tc>
                  <a:txBody>
                    <a:bodyPr/>
                    <a:lstStyle/>
                    <a:p>
                      <a:pPr algn="ctr" rtl="1"/>
                      <a:r>
                        <a:rPr lang="ar-AE" sz="3200" dirty="0"/>
                        <a:t>لمَّا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AE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8898416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D4FD06A9-DEAA-4E05-B35D-E03474D2EE5D}"/>
              </a:ext>
            </a:extLst>
          </p:cNvPr>
          <p:cNvSpPr/>
          <p:nvPr/>
        </p:nvSpPr>
        <p:spPr>
          <a:xfrm>
            <a:off x="838200" y="3343401"/>
            <a:ext cx="35573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امتحنه واختبره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F15F58B-CFA1-4640-82FF-83B9AD1F5462}"/>
              </a:ext>
            </a:extLst>
          </p:cNvPr>
          <p:cNvSpPr/>
          <p:nvPr/>
        </p:nvSpPr>
        <p:spPr>
          <a:xfrm>
            <a:off x="900720" y="4266731"/>
            <a:ext cx="34323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الميراث والمال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6CBBBE7-DC9A-4121-B27A-7B38B0B3E0D1}"/>
              </a:ext>
            </a:extLst>
          </p:cNvPr>
          <p:cNvSpPr/>
          <p:nvPr/>
        </p:nvSpPr>
        <p:spPr>
          <a:xfrm>
            <a:off x="1986751" y="5114708"/>
            <a:ext cx="12602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كثيراً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337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E0D5C-0A4A-44A4-A0D7-658E93777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279FC1-59BD-4C9A-B062-345769C0CE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A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568C93-7CA2-4E27-B4C6-DCC91893F4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0" t="18889" r="24167" b="14134"/>
          <a:stretch/>
        </p:blipFill>
        <p:spPr>
          <a:xfrm>
            <a:off x="381000" y="381000"/>
            <a:ext cx="83058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446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C1363-953B-49FD-B0A2-B9BEBA3B4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703FF5-6ECA-4668-B1E3-0C18304C89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A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A91E52-0581-4908-AC8D-EE5F7AF420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33" t="18889" r="22500" b="50000"/>
          <a:stretch/>
        </p:blipFill>
        <p:spPr>
          <a:xfrm>
            <a:off x="342900" y="381000"/>
            <a:ext cx="8458200" cy="6096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AF86A84-4043-4A36-87EA-5788C704990B}"/>
              </a:ext>
            </a:extLst>
          </p:cNvPr>
          <p:cNvSpPr/>
          <p:nvPr/>
        </p:nvSpPr>
        <p:spPr>
          <a:xfrm>
            <a:off x="0" y="736273"/>
            <a:ext cx="217399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ربي أهانن</a:t>
            </a:r>
            <a:endParaRPr lang="en-US" sz="4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B4D839-7892-4FB1-AB84-0B69D2F556EC}"/>
              </a:ext>
            </a:extLst>
          </p:cNvPr>
          <p:cNvSpPr/>
          <p:nvPr/>
        </p:nvSpPr>
        <p:spPr>
          <a:xfrm>
            <a:off x="1371600" y="2293203"/>
            <a:ext cx="112883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الفقر</a:t>
            </a:r>
            <a:endParaRPr lang="en-US" sz="4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7D10676-E739-4212-A0C3-B677F1190380}"/>
              </a:ext>
            </a:extLst>
          </p:cNvPr>
          <p:cNvSpPr/>
          <p:nvPr/>
        </p:nvSpPr>
        <p:spPr>
          <a:xfrm>
            <a:off x="5181600" y="3797134"/>
            <a:ext cx="121379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يشكر</a:t>
            </a:r>
            <a:endParaRPr lang="en-US" sz="4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31CB52D-75B9-4563-A826-A42D40969B25}"/>
              </a:ext>
            </a:extLst>
          </p:cNvPr>
          <p:cNvSpPr/>
          <p:nvPr/>
        </p:nvSpPr>
        <p:spPr>
          <a:xfrm>
            <a:off x="3771528" y="5258492"/>
            <a:ext cx="120577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الجنة</a:t>
            </a:r>
            <a:endParaRPr lang="en-US" sz="4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31507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406A9-EFE7-4AFB-88F3-85CA6B7AB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A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1C4041-04F0-46B6-82E1-F0F83FA550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1" t="23333" r="23333" b="7037"/>
          <a:stretch/>
        </p:blipFill>
        <p:spPr>
          <a:xfrm>
            <a:off x="381000" y="428504"/>
            <a:ext cx="8382000" cy="60484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8C4C632-52A5-45DD-BF81-750E7E82A7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52"/>
          <a:stretch/>
        </p:blipFill>
        <p:spPr>
          <a:xfrm flipH="1">
            <a:off x="1066800" y="2696097"/>
            <a:ext cx="457200" cy="4499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CAF4AC3-8D4A-4FC3-A57D-5BEC3639231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941"/>
          <a:stretch/>
        </p:blipFill>
        <p:spPr>
          <a:xfrm>
            <a:off x="2286000" y="1985902"/>
            <a:ext cx="530311" cy="5286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DA5A6CC-8848-4379-A329-A07077DFA26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941"/>
          <a:stretch/>
        </p:blipFill>
        <p:spPr>
          <a:xfrm>
            <a:off x="2286000" y="3251401"/>
            <a:ext cx="530311" cy="52869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255B928-B799-4C5D-9614-CA89700A9A5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941"/>
          <a:stretch/>
        </p:blipFill>
        <p:spPr>
          <a:xfrm>
            <a:off x="2286000" y="3988202"/>
            <a:ext cx="530311" cy="52869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45EB724-94CC-4C61-BA7F-60959B1A53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941"/>
          <a:stretch/>
        </p:blipFill>
        <p:spPr>
          <a:xfrm>
            <a:off x="2286000" y="4876800"/>
            <a:ext cx="530311" cy="528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161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C814F8-975D-4452-A68D-1F289E32E4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990600"/>
            <a:ext cx="7391400" cy="50292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ar-AE" sz="9600" dirty="0">
              <a:latin typeface="Aldhabi" panose="01000000000000000000" pitchFamily="2" charset="-78"/>
              <a:cs typeface="Aldhabi" panose="01000000000000000000" pitchFamily="2" charset="-78"/>
            </a:endParaRPr>
          </a:p>
          <a:p>
            <a:pPr marL="0" indent="0" algn="ctr">
              <a:buNone/>
            </a:pPr>
            <a:r>
              <a:rPr lang="ar-AE" sz="9600" dirty="0">
                <a:latin typeface="Aldhabi" panose="01000000000000000000" pitchFamily="2" charset="-78"/>
                <a:cs typeface="Aldhabi" panose="01000000000000000000" pitchFamily="2" charset="-78"/>
              </a:rPr>
              <a:t>سورة الفجر</a:t>
            </a:r>
          </a:p>
        </p:txBody>
      </p:sp>
    </p:spTree>
    <p:extLst>
      <p:ext uri="{BB962C8B-B14F-4D97-AF65-F5344CB8AC3E}">
        <p14:creationId xmlns:p14="http://schemas.microsoft.com/office/powerpoint/2010/main" val="115331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56EF4-F2A6-4BC3-AB84-279EB2AA8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37D427-B818-46DC-9584-C5C0376D00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A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E43808-5317-4CE7-B732-9063A45942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82" t="17407" r="21667" b="21852"/>
          <a:stretch/>
        </p:blipFill>
        <p:spPr>
          <a:xfrm>
            <a:off x="609600" y="838668"/>
            <a:ext cx="7924799" cy="518066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B2756A3-94D8-4AFF-8A00-3D62B8F129B8}"/>
              </a:ext>
            </a:extLst>
          </p:cNvPr>
          <p:cNvSpPr/>
          <p:nvPr/>
        </p:nvSpPr>
        <p:spPr>
          <a:xfrm>
            <a:off x="4447090" y="3870671"/>
            <a:ext cx="10470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بخل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93C6EC7-805A-4A5F-AB9A-57BFEB20D041}"/>
              </a:ext>
            </a:extLst>
          </p:cNvPr>
          <p:cNvSpPr/>
          <p:nvPr/>
        </p:nvSpPr>
        <p:spPr>
          <a:xfrm>
            <a:off x="2832569" y="4419600"/>
            <a:ext cx="19351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تكرهون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01459A-3F1E-4BFF-88C6-A30BB1CFCFDA}"/>
              </a:ext>
            </a:extLst>
          </p:cNvPr>
          <p:cNvSpPr/>
          <p:nvPr/>
        </p:nvSpPr>
        <p:spPr>
          <a:xfrm>
            <a:off x="1868132" y="5053902"/>
            <a:ext cx="11208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قليلاً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43768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069CD-AD2D-4902-9F54-BE8A6644C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572149-C9E8-4FC2-BCF4-FE177D9A9D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A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9E28EA-AF1E-4330-A7CE-19F47AC638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34" t="18889" r="21667" b="26479"/>
          <a:stretch/>
        </p:blipFill>
        <p:spPr>
          <a:xfrm>
            <a:off x="457200" y="900780"/>
            <a:ext cx="8229599" cy="503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03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F0BB7-4EEC-4C1C-AC37-68A470C11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D3A5C3-D727-4690-82EA-D707E21515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A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DB24D5-C1CD-4FE9-B16E-B04F7A161F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32" t="33022" r="20834" b="7037"/>
          <a:stretch/>
        </p:blipFill>
        <p:spPr>
          <a:xfrm>
            <a:off x="457200" y="915336"/>
            <a:ext cx="8229600" cy="510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219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75B85-1D57-440E-9C93-3031D63C0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ABE3F1-1AC3-44D6-B141-36B077B6B6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A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900762-38A7-43AE-87FF-417981FED7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00" t="18889" r="35833" b="7037"/>
          <a:stretch/>
        </p:blipFill>
        <p:spPr>
          <a:xfrm>
            <a:off x="457200" y="449669"/>
            <a:ext cx="8229600" cy="594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46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D89A3-C4FC-4DF8-8E45-588298A45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D7BBDB-B81D-4BF8-81A7-1E79CBFFD6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A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A3AE08-095D-48E0-A6FF-C83A73FECF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00" t="55926" r="35833" b="5556"/>
          <a:stretch/>
        </p:blipFill>
        <p:spPr>
          <a:xfrm>
            <a:off x="381000" y="373470"/>
            <a:ext cx="8382000" cy="6103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501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88307-6018-4B76-B98D-D2F07FB6F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9E6A42-DDB8-4BC6-9543-6A5390B25F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A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6F2BCE-7AE6-49E8-969E-8485412D71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33" t="17408" r="43333" b="24815"/>
          <a:stretch/>
        </p:blipFill>
        <p:spPr>
          <a:xfrm>
            <a:off x="381000" y="381000"/>
            <a:ext cx="8382000" cy="60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19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7F3D6-B35C-4F27-BF43-9A237ED20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767943-3190-4B1B-AB51-4C0A01B947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A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DFC161-939B-4E72-8E06-B265EBE415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67" t="17408" r="26667" b="7037"/>
          <a:stretch/>
        </p:blipFill>
        <p:spPr>
          <a:xfrm>
            <a:off x="457200" y="416724"/>
            <a:ext cx="8305800" cy="60602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795180-E50A-482C-BDC7-2E485057CD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941"/>
          <a:stretch/>
        </p:blipFill>
        <p:spPr>
          <a:xfrm>
            <a:off x="1905000" y="3505200"/>
            <a:ext cx="530311" cy="5286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50777C-26BA-4F86-B21A-4AC807A017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941"/>
          <a:stretch/>
        </p:blipFill>
        <p:spPr>
          <a:xfrm>
            <a:off x="1904999" y="4161848"/>
            <a:ext cx="530311" cy="5286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014424-E517-4171-ADE1-71E8C61455C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52"/>
          <a:stretch/>
        </p:blipFill>
        <p:spPr>
          <a:xfrm flipH="1">
            <a:off x="1928190" y="4749768"/>
            <a:ext cx="457200" cy="4499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41005C-0985-4A29-998A-844772873D2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52"/>
          <a:stretch/>
        </p:blipFill>
        <p:spPr>
          <a:xfrm flipH="1">
            <a:off x="1904999" y="5342450"/>
            <a:ext cx="457200" cy="4499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A59314-ABD1-4B05-9051-812304D06F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941"/>
          <a:stretch/>
        </p:blipFill>
        <p:spPr>
          <a:xfrm>
            <a:off x="1868443" y="5851599"/>
            <a:ext cx="530311" cy="528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80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5B209-9FB5-49D5-A145-97125355A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467FAE-5696-4631-9BB4-6C15B22075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A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8923DF-F767-4778-B65D-50387B7AAB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67" t="18889" r="26667" b="5555"/>
          <a:stretch/>
        </p:blipFill>
        <p:spPr>
          <a:xfrm>
            <a:off x="381000" y="411570"/>
            <a:ext cx="8382000" cy="606543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5DD5F60-67A2-4F35-A532-CE22EAD1D2CC}"/>
              </a:ext>
            </a:extLst>
          </p:cNvPr>
          <p:cNvCxnSpPr/>
          <p:nvPr/>
        </p:nvCxnSpPr>
        <p:spPr>
          <a:xfrm flipH="1">
            <a:off x="3962400" y="2743200"/>
            <a:ext cx="1219200" cy="121920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052A8E8-E302-412D-B8EC-BBE1C221FF33}"/>
              </a:ext>
            </a:extLst>
          </p:cNvPr>
          <p:cNvCxnSpPr/>
          <p:nvPr/>
        </p:nvCxnSpPr>
        <p:spPr>
          <a:xfrm flipH="1">
            <a:off x="4038600" y="3603033"/>
            <a:ext cx="1219200" cy="121920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764F332-FD06-44F7-A8AF-261E7EA7B4B3}"/>
              </a:ext>
            </a:extLst>
          </p:cNvPr>
          <p:cNvCxnSpPr>
            <a:cxnSpLocks/>
          </p:cNvCxnSpPr>
          <p:nvPr/>
        </p:nvCxnSpPr>
        <p:spPr>
          <a:xfrm flipH="1" flipV="1">
            <a:off x="3962400" y="2722972"/>
            <a:ext cx="1447800" cy="1925228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570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B7BCC-1D2E-4E02-A97C-336ACE45E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2A2C8C-C21B-44CE-9E0B-3B4A35D464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A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93D1FF-B668-4022-9E4D-B9C8653A9D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99" t="17407" r="26667" b="20370"/>
          <a:stretch/>
        </p:blipFill>
        <p:spPr>
          <a:xfrm>
            <a:off x="381000" y="381000"/>
            <a:ext cx="8382000" cy="60960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752D461-A78D-4B6D-AA5B-7544479389AF}"/>
              </a:ext>
            </a:extLst>
          </p:cNvPr>
          <p:cNvSpPr/>
          <p:nvPr/>
        </p:nvSpPr>
        <p:spPr>
          <a:xfrm>
            <a:off x="838200" y="3977077"/>
            <a:ext cx="195758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أنصحه أن </a:t>
            </a:r>
          </a:p>
          <a:p>
            <a:pPr algn="ctr"/>
            <a:r>
              <a:rPr lang="ar-AE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لا يتباهى</a:t>
            </a:r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564967-3F8D-43EB-9523-13E2608F5570}"/>
              </a:ext>
            </a:extLst>
          </p:cNvPr>
          <p:cNvSpPr/>
          <p:nvPr/>
        </p:nvSpPr>
        <p:spPr>
          <a:xfrm>
            <a:off x="1046707" y="5410200"/>
            <a:ext cx="184537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أصوم معه</a:t>
            </a:r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4124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E2131-7FFD-48A8-8F89-5DBBFA517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5B4C71-A21F-4849-BDC0-D2138F8453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A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25BC57-AE2F-4EB4-AC45-6CC7B2912D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99" t="18889" r="26667" b="7037"/>
          <a:stretch/>
        </p:blipFill>
        <p:spPr>
          <a:xfrm>
            <a:off x="381000" y="402632"/>
            <a:ext cx="8382000" cy="615056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C4C706E-5ECA-444F-9D7A-B27B2872187D}"/>
              </a:ext>
            </a:extLst>
          </p:cNvPr>
          <p:cNvSpPr/>
          <p:nvPr/>
        </p:nvSpPr>
        <p:spPr>
          <a:xfrm>
            <a:off x="3733800" y="4191000"/>
            <a:ext cx="626419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ar-AE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mbria Math" panose="02040503050406030204" pitchFamily="18" charset="0"/>
              </a:rPr>
              <a:t>❶</a:t>
            </a:r>
            <a:endParaRPr lang="en-US" sz="1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D2BD50-E02D-45BB-A357-145AF8C39824}"/>
              </a:ext>
            </a:extLst>
          </p:cNvPr>
          <p:cNvSpPr/>
          <p:nvPr/>
        </p:nvSpPr>
        <p:spPr>
          <a:xfrm>
            <a:off x="3810000" y="4978595"/>
            <a:ext cx="550219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ar-AE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mbria Math" panose="02040503050406030204" pitchFamily="18" charset="0"/>
              </a:rPr>
              <a:t>❷</a:t>
            </a:r>
            <a:endParaRPr lang="en-US" sz="1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58A3C23-FC55-4868-B193-2B6D68C1B05C}"/>
              </a:ext>
            </a:extLst>
          </p:cNvPr>
          <p:cNvSpPr/>
          <p:nvPr/>
        </p:nvSpPr>
        <p:spPr>
          <a:xfrm>
            <a:off x="3733800" y="2723546"/>
            <a:ext cx="626419" cy="532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ar-AE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mbria Math" panose="02040503050406030204" pitchFamily="18" charset="0"/>
              </a:rPr>
              <a:t>❸</a:t>
            </a:r>
            <a:endParaRPr lang="en-US" sz="1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1B8C752-E2BB-475C-B1F0-0451AE6EFFF4}"/>
              </a:ext>
            </a:extLst>
          </p:cNvPr>
          <p:cNvSpPr/>
          <p:nvPr/>
        </p:nvSpPr>
        <p:spPr>
          <a:xfrm>
            <a:off x="3733800" y="5700484"/>
            <a:ext cx="626419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ar-AE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mbria Math" panose="02040503050406030204" pitchFamily="18" charset="0"/>
              </a:rPr>
              <a:t>❹</a:t>
            </a:r>
            <a:endParaRPr lang="en-US" sz="1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D141889-74B1-40FD-9280-3A229553190E}"/>
              </a:ext>
            </a:extLst>
          </p:cNvPr>
          <p:cNvSpPr/>
          <p:nvPr/>
        </p:nvSpPr>
        <p:spPr>
          <a:xfrm>
            <a:off x="3771899" y="3436258"/>
            <a:ext cx="626419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ar-AE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mbria Math" panose="02040503050406030204" pitchFamily="18" charset="0"/>
              </a:rPr>
              <a:t>❺</a:t>
            </a:r>
            <a:endParaRPr lang="en-US" sz="1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808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CB138-7084-48B9-8804-C5BA1E7D1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AE" sz="5400" b="1" dirty="0">
                <a:solidFill>
                  <a:srgbClr val="FF0000"/>
                </a:solidFill>
              </a:rPr>
              <a:t>نواتج التعلم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3B5B6E-1867-4557-B4B5-B605025D44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ar-AE" sz="2800" dirty="0"/>
              <a:t> أن يتلو الآيات تلاوة سليمة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ar-AE" sz="2800" dirty="0"/>
              <a:t>أن يفسر المفردات الواردة في الآيات الكريمة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ar-AE" sz="2800" dirty="0"/>
              <a:t> أن يفسر المعنى الإجمالي للآيات الكريمة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ar-AE" sz="2800" dirty="0"/>
              <a:t>أن يبين عاقبة الظالمين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ar-AE" sz="2800" dirty="0"/>
              <a:t> أن يستنتج أن النفس المطمئنة جزاؤها الجنة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ar-AE" sz="2800" dirty="0"/>
              <a:t> أن أسمع سورة الفجر</a:t>
            </a:r>
          </a:p>
        </p:txBody>
      </p:sp>
    </p:spTree>
    <p:extLst>
      <p:ext uri="{BB962C8B-B14F-4D97-AF65-F5344CB8AC3E}">
        <p14:creationId xmlns:p14="http://schemas.microsoft.com/office/powerpoint/2010/main" val="168833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400B1-7DC4-4C51-816D-D00B8A85E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9CD9F4-34D7-42D6-A93B-75C992417D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A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45BBE5-9974-4F9C-BF8A-5C3AB0D7B2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304" t="21852" r="38333" b="8519"/>
          <a:stretch/>
        </p:blipFill>
        <p:spPr>
          <a:xfrm>
            <a:off x="381000" y="428504"/>
            <a:ext cx="8382000" cy="6029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18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68D7C-B0EC-4D29-93DB-7B6114C7B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1E45AD-C059-45EE-9A6B-0420CF63C7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A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2A150F-40F0-49C8-87EC-F48ACDBFBC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99" t="54444" r="26667" b="12963"/>
          <a:stretch/>
        </p:blipFill>
        <p:spPr>
          <a:xfrm>
            <a:off x="381000" y="381000"/>
            <a:ext cx="838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90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AE"/>
          </a:p>
        </p:txBody>
      </p:sp>
      <p:pic>
        <p:nvPicPr>
          <p:cNvPr id="7" name="سورة الفجر">
            <a:hlinkClick r:id="" action="ppaction://media"/>
            <a:extLst>
              <a:ext uri="{FF2B5EF4-FFF2-40B4-BE49-F238E27FC236}">
                <a16:creationId xmlns:a16="http://schemas.microsoft.com/office/drawing/2014/main" id="{11761B6A-B45B-441D-9DA0-D900CED60AA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304800"/>
            <a:ext cx="8382000" cy="6238875"/>
          </a:xfrm>
        </p:spPr>
      </p:pic>
      <p:sp>
        <p:nvSpPr>
          <p:cNvPr id="4" name="AutoShape 2" descr="http://apps.moe.gov.ae/web/pdf/29/Islamic-3-p1_Page_100.jpg"/>
          <p:cNvSpPr>
            <a:spLocks noChangeAspect="1" noChangeArrowheads="1"/>
          </p:cNvSpPr>
          <p:nvPr/>
        </p:nvSpPr>
        <p:spPr bwMode="auto">
          <a:xfrm>
            <a:off x="-61913" y="-136525"/>
            <a:ext cx="4857751" cy="623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AE"/>
          </a:p>
        </p:txBody>
      </p:sp>
      <p:sp>
        <p:nvSpPr>
          <p:cNvPr id="5" name="AutoShape 4" descr="http://apps.moe.gov.ae/web/pdf/29/Islamic-3-p1_Page_100.jpg"/>
          <p:cNvSpPr>
            <a:spLocks noChangeAspect="1" noChangeArrowheads="1"/>
          </p:cNvSpPr>
          <p:nvPr/>
        </p:nvSpPr>
        <p:spPr bwMode="auto">
          <a:xfrm>
            <a:off x="90487" y="15875"/>
            <a:ext cx="4857751" cy="623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AE"/>
          </a:p>
        </p:txBody>
      </p:sp>
      <p:sp>
        <p:nvSpPr>
          <p:cNvPr id="6" name="AutoShape 6" descr="http://apps.moe.gov.ae/web/pdf/29/Islamic-3-p1_Page_100.jpg"/>
          <p:cNvSpPr>
            <a:spLocks noChangeAspect="1" noChangeArrowheads="1"/>
          </p:cNvSpPr>
          <p:nvPr/>
        </p:nvSpPr>
        <p:spPr bwMode="auto">
          <a:xfrm>
            <a:off x="242887" y="168275"/>
            <a:ext cx="4857751" cy="623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71662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32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D6D7C-B08A-47E8-B4A2-C7E1EC902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6865" y="685800"/>
            <a:ext cx="6798734" cy="1303867"/>
          </a:xfrm>
        </p:spPr>
        <p:txBody>
          <a:bodyPr>
            <a:normAutofit/>
          </a:bodyPr>
          <a:lstStyle/>
          <a:p>
            <a:r>
              <a:rPr lang="ar-AE" sz="6000" b="1" dirty="0">
                <a:solidFill>
                  <a:srgbClr val="FF0000"/>
                </a:solidFill>
              </a:rPr>
              <a:t>معاني المفردات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36FA669-D84F-4C31-8653-408FF9ABBA0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9040758"/>
              </p:ext>
            </p:extLst>
          </p:nvPr>
        </p:nvGraphicFramePr>
        <p:xfrm>
          <a:off x="609336" y="1752600"/>
          <a:ext cx="7925328" cy="441960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981332">
                  <a:extLst>
                    <a:ext uri="{9D8B030D-6E8A-4147-A177-3AD203B41FA5}">
                      <a16:colId xmlns:a16="http://schemas.microsoft.com/office/drawing/2014/main" val="3316523409"/>
                    </a:ext>
                  </a:extLst>
                </a:gridCol>
                <a:gridCol w="1981332">
                  <a:extLst>
                    <a:ext uri="{9D8B030D-6E8A-4147-A177-3AD203B41FA5}">
                      <a16:colId xmlns:a16="http://schemas.microsoft.com/office/drawing/2014/main" val="457123425"/>
                    </a:ext>
                  </a:extLst>
                </a:gridCol>
                <a:gridCol w="1981332">
                  <a:extLst>
                    <a:ext uri="{9D8B030D-6E8A-4147-A177-3AD203B41FA5}">
                      <a16:colId xmlns:a16="http://schemas.microsoft.com/office/drawing/2014/main" val="1647421068"/>
                    </a:ext>
                  </a:extLst>
                </a:gridCol>
                <a:gridCol w="1981332">
                  <a:extLst>
                    <a:ext uri="{9D8B030D-6E8A-4147-A177-3AD203B41FA5}">
                      <a16:colId xmlns:a16="http://schemas.microsoft.com/office/drawing/2014/main" val="4165294336"/>
                    </a:ext>
                  </a:extLst>
                </a:gridCol>
              </a:tblGrid>
              <a:tr h="1473200">
                <a:tc>
                  <a:txBody>
                    <a:bodyPr/>
                    <a:lstStyle/>
                    <a:p>
                      <a:pPr algn="ctr" rtl="1"/>
                      <a:r>
                        <a:rPr lang="ar-AE" sz="2800" dirty="0"/>
                        <a:t>الشفع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endParaRPr lang="ar-AE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AE" sz="2800" dirty="0"/>
                        <a:t>جابوا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endParaRPr lang="ar-AE" sz="28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97985240"/>
                  </a:ext>
                </a:extLst>
              </a:tr>
              <a:tr h="1473200">
                <a:tc>
                  <a:txBody>
                    <a:bodyPr/>
                    <a:lstStyle/>
                    <a:p>
                      <a:pPr algn="ctr" rtl="1"/>
                      <a:r>
                        <a:rPr lang="ar-AE" sz="2800" dirty="0"/>
                        <a:t>و الوتر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endParaRPr lang="ar-AE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AE" sz="2800" dirty="0"/>
                        <a:t>ذي الأوتاد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endParaRPr lang="ar-AE" sz="28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69390093"/>
                  </a:ext>
                </a:extLst>
              </a:tr>
              <a:tr h="1473200">
                <a:tc>
                  <a:txBody>
                    <a:bodyPr/>
                    <a:lstStyle/>
                    <a:p>
                      <a:pPr algn="ctr" rtl="1"/>
                      <a:r>
                        <a:rPr lang="ar-AE" sz="2800" dirty="0"/>
                        <a:t>حجر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endParaRPr lang="ar-AE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AE" sz="2800" dirty="0"/>
                        <a:t>طغوا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endParaRPr lang="ar-AE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97357153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4BBB1076-02AE-4FD0-A738-63C6B7250D4D}"/>
              </a:ext>
            </a:extLst>
          </p:cNvPr>
          <p:cNvSpPr/>
          <p:nvPr/>
        </p:nvSpPr>
        <p:spPr>
          <a:xfrm>
            <a:off x="4800600" y="1999606"/>
            <a:ext cx="15840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الاثنان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571D4EB-905B-40AA-9159-1DB35B1153DB}"/>
              </a:ext>
            </a:extLst>
          </p:cNvPr>
          <p:cNvSpPr/>
          <p:nvPr/>
        </p:nvSpPr>
        <p:spPr>
          <a:xfrm>
            <a:off x="4980097" y="3528071"/>
            <a:ext cx="12586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الفرد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FF00"/>
              </a:solidFill>
              <a:effectLst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085968-A8C0-4003-9143-536C4CE3FAFD}"/>
              </a:ext>
            </a:extLst>
          </p:cNvPr>
          <p:cNvSpPr/>
          <p:nvPr/>
        </p:nvSpPr>
        <p:spPr>
          <a:xfrm>
            <a:off x="4950481" y="5053223"/>
            <a:ext cx="12843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العقل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9D9357E-08A9-42B3-8BFC-F485E3A14CDE}"/>
              </a:ext>
            </a:extLst>
          </p:cNvPr>
          <p:cNvSpPr/>
          <p:nvPr/>
        </p:nvSpPr>
        <p:spPr>
          <a:xfrm>
            <a:off x="970506" y="1989667"/>
            <a:ext cx="14718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قطعوا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FF00"/>
              </a:solidFill>
              <a:effectLst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C82214A-A397-46CB-BA56-6C4BAB7DE5BB}"/>
              </a:ext>
            </a:extLst>
          </p:cNvPr>
          <p:cNvSpPr/>
          <p:nvPr/>
        </p:nvSpPr>
        <p:spPr>
          <a:xfrm>
            <a:off x="381000" y="3102634"/>
            <a:ext cx="215636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الجيوش</a:t>
            </a:r>
            <a:r>
              <a:rPr lang="ar-AE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</a:p>
          <a:p>
            <a:pPr algn="ctr"/>
            <a:r>
              <a:rPr lang="ar-AE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الكثيرة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BF72EC8-2E61-4687-BBF3-9269B052DF83}"/>
              </a:ext>
            </a:extLst>
          </p:cNvPr>
          <p:cNvSpPr/>
          <p:nvPr/>
        </p:nvSpPr>
        <p:spPr>
          <a:xfrm>
            <a:off x="753323" y="5010734"/>
            <a:ext cx="16850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تجبروا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FF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40973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CDAE6-365B-42F9-BC2B-3AE0AAD32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988B6BC-72EE-4068-91F6-5DA33C7B46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A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C518704-A042-4014-82CE-78FFC3D873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00" t="17407" r="35000" b="5556"/>
          <a:stretch/>
        </p:blipFill>
        <p:spPr>
          <a:xfrm>
            <a:off x="381000" y="373470"/>
            <a:ext cx="8382000" cy="617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917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685BDB-D5A5-4584-BC2B-FB92264DDF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990600"/>
            <a:ext cx="7620000" cy="5105400"/>
          </a:xfr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ar-AE" sz="3600" dirty="0"/>
              <a:t>بم أقسم الله تعالى في بداية السورة؟</a:t>
            </a:r>
          </a:p>
          <a:p>
            <a:pPr marL="0" indent="0">
              <a:buNone/>
            </a:pPr>
            <a:endParaRPr lang="ar-AE" sz="3600" dirty="0"/>
          </a:p>
          <a:p>
            <a:pPr>
              <a:buFontTx/>
              <a:buChar char="-"/>
            </a:pPr>
            <a:r>
              <a:rPr lang="ar-AE" sz="3600" dirty="0"/>
              <a:t>ما الأقوام التي ذكرها الله تعالى في الآيات السابقة؟</a:t>
            </a:r>
          </a:p>
          <a:p>
            <a:pPr marL="0" indent="0">
              <a:buNone/>
            </a:pPr>
            <a:endParaRPr lang="ar-AE" sz="3600" dirty="0"/>
          </a:p>
          <a:p>
            <a:pPr>
              <a:buFontTx/>
              <a:buChar char="-"/>
            </a:pPr>
            <a:r>
              <a:rPr lang="ar-AE" sz="3600" dirty="0"/>
              <a:t>لماذا يذكر الله تعالى قصص الأقوام السابقة؟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111AD5-6815-4291-A37E-6C19EDE0354C}"/>
              </a:ext>
            </a:extLst>
          </p:cNvPr>
          <p:cNvSpPr/>
          <p:nvPr/>
        </p:nvSpPr>
        <p:spPr>
          <a:xfrm>
            <a:off x="1828800" y="1600200"/>
            <a:ext cx="614943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الفجر – الليال العشر – الشفع والوتر</a:t>
            </a:r>
            <a:endParaRPr lang="en-US" sz="40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EC0851-1125-4871-8DFC-69E9B8E49453}"/>
              </a:ext>
            </a:extLst>
          </p:cNvPr>
          <p:cNvSpPr/>
          <p:nvPr/>
        </p:nvSpPr>
        <p:spPr>
          <a:xfrm>
            <a:off x="3168170" y="3075057"/>
            <a:ext cx="362310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عاد – ثمود - فرعون</a:t>
            </a:r>
            <a:endParaRPr lang="en-US" sz="40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37F13CD-771B-4A31-BA1B-9AC7FA4C159F}"/>
              </a:ext>
            </a:extLst>
          </p:cNvPr>
          <p:cNvSpPr/>
          <p:nvPr/>
        </p:nvSpPr>
        <p:spPr>
          <a:xfrm>
            <a:off x="3294751" y="4618658"/>
            <a:ext cx="321754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لأخذ العظة والعبرة</a:t>
            </a:r>
            <a:endParaRPr lang="en-US" sz="40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67907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A4BF9F-3D75-45C6-A9E4-D9FD268F4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2633" y="609600"/>
            <a:ext cx="6798734" cy="1303867"/>
          </a:xfrm>
        </p:spPr>
        <p:txBody>
          <a:bodyPr>
            <a:normAutofit fontScale="90000"/>
          </a:bodyPr>
          <a:lstStyle/>
          <a:p>
            <a:r>
              <a:rPr lang="ar-AE" dirty="0"/>
              <a:t>أتأمل الصور و أكتب ما يناسبها من الآيات الكريمة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CB70D00-C2D0-4806-AF9D-744D985179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AE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663689-19D9-4A3F-AF5F-E03853F444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00" t="17407" r="34166" b="8519"/>
          <a:stretch/>
        </p:blipFill>
        <p:spPr>
          <a:xfrm>
            <a:off x="381000" y="415884"/>
            <a:ext cx="8382000" cy="6061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85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AB946B"/>
      </a:accent1>
      <a:accent2>
        <a:srgbClr val="C04F32"/>
      </a:accent2>
      <a:accent3>
        <a:srgbClr val="DD8C3C"/>
      </a:accent3>
      <a:accent4>
        <a:srgbClr val="8E684C"/>
      </a:accent4>
      <a:accent5>
        <a:srgbClr val="CBAF62"/>
      </a:accent5>
      <a:accent6>
        <a:srgbClr val="803348"/>
      </a:accent6>
      <a:hlink>
        <a:srgbClr val="86724D"/>
      </a:hlink>
      <a:folHlink>
        <a:srgbClr val="B99E84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A2BEDC8B-F191-493B-BA33-0F4F800A89D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256</TotalTime>
  <Words>170</Words>
  <Application>Microsoft Office PowerPoint</Application>
  <PresentationFormat>On-screen Show (4:3)</PresentationFormat>
  <Paragraphs>66</Paragraphs>
  <Slides>30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Aldhabi</vt:lpstr>
      <vt:lpstr>Arial</vt:lpstr>
      <vt:lpstr>Calibri</vt:lpstr>
      <vt:lpstr>Cambria Math</vt:lpstr>
      <vt:lpstr>Garamond</vt:lpstr>
      <vt:lpstr>Times New Roman</vt:lpstr>
      <vt:lpstr>Wingdings</vt:lpstr>
      <vt:lpstr>Organic</vt:lpstr>
      <vt:lpstr>PowerPoint Presentation</vt:lpstr>
      <vt:lpstr>PowerPoint Presentation</vt:lpstr>
      <vt:lpstr>نواتج التعلم</vt:lpstr>
      <vt:lpstr>PowerPoint Presentation</vt:lpstr>
      <vt:lpstr>PowerPoint Presentation</vt:lpstr>
      <vt:lpstr>معاني المفردات</vt:lpstr>
      <vt:lpstr>PowerPoint Presentation</vt:lpstr>
      <vt:lpstr>PowerPoint Presentation</vt:lpstr>
      <vt:lpstr>أتأمل الصور و أكتب ما يناسبها من الآيات الكريمة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معاني المفردات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Rommana7ii</dc:creator>
  <cp:lastModifiedBy>شيخة السبوسي</cp:lastModifiedBy>
  <cp:revision>26</cp:revision>
  <dcterms:created xsi:type="dcterms:W3CDTF">2006-08-16T00:00:00Z</dcterms:created>
  <dcterms:modified xsi:type="dcterms:W3CDTF">2018-03-04T16:09:38Z</dcterms:modified>
</cp:coreProperties>
</file>