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7" y="2768958"/>
            <a:ext cx="12428112" cy="48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5" y="0"/>
            <a:ext cx="1162170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6899534" y="3276545"/>
            <a:ext cx="2356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أبو جهل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2833724" y="4519640"/>
            <a:ext cx="5580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400" b="1" dirty="0" err="1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النبي</a:t>
            </a:r>
            <a:r>
              <a:rPr lang="ar-AE" sz="4400" b="1" dirty="0" err="1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587464" y="4456162"/>
            <a:ext cx="4855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ليتوقف عن الدعوة للإسلام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6037709" y="5762736"/>
            <a:ext cx="6042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 أمر 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 </a:t>
            </a:r>
            <a:r>
              <a:rPr lang="ar-AE" sz="4400" b="1" dirty="0" err="1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الرسول</a:t>
            </a:r>
            <a:r>
              <a:rPr lang="ar-AE" sz="4400" b="1" dirty="0" err="1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226855" y="5688820"/>
            <a:ext cx="5215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أمره بالصبر والثبات والعبادة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3" y="0"/>
            <a:ext cx="1165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0"/>
            <a:ext cx="115188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89456" y="4001904"/>
            <a:ext cx="1442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بالله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6053067" y="3315185"/>
            <a:ext cx="1725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الإنسان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7177" y="5458176"/>
            <a:ext cx="158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الكتابة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0800000" flipH="1" flipV="1">
            <a:off x="748324" y="3730683"/>
            <a:ext cx="1764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القيامة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3065178" y="4001903"/>
            <a:ext cx="128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تكبر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82876" y="6027003"/>
            <a:ext cx="2112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جهنم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9" y="0"/>
            <a:ext cx="1164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2" y="0"/>
            <a:ext cx="11582400" cy="6898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H="1" flipV="1">
            <a:off x="817809" y="3432832"/>
            <a:ext cx="412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لأزداد إيمانا بقدرة الله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 rot="10800000" flipH="1" flipV="1">
            <a:off x="489397" y="4140717"/>
            <a:ext cx="4430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لأشكر الله على نعمه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625" y="5049781"/>
            <a:ext cx="4314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لأزداد إيمانا بقدرة الله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-328413" y="5951230"/>
            <a:ext cx="526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لأتعلم منها دروس وعبر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6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42" y="3355514"/>
            <a:ext cx="563558" cy="5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42" y="4263829"/>
            <a:ext cx="563558" cy="5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03" y="5094216"/>
            <a:ext cx="563558" cy="5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42" y="5899775"/>
            <a:ext cx="563558" cy="5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39"/>
            <a:ext cx="12192000" cy="6513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1839" y="1485888"/>
            <a:ext cx="682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أنصحه بالمحافظة على الصلاة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26304"/>
            <a:ext cx="1164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أسجل في مركز لتحفيظ القرآن/ أستمع لتلاوة </a:t>
            </a:r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القرآن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1839" y="4272932"/>
            <a:ext cx="7418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أشكر الله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1404855" y="5539410"/>
            <a:ext cx="883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أجتهد في القراءة وأشجع أصحابي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54"/>
            <a:ext cx="12192000" cy="6510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844" y="2413580"/>
            <a:ext cx="573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يزداد الإنسان قربا من الله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0800000" flipH="1" flipV="1">
            <a:off x="88806" y="3777090"/>
            <a:ext cx="6275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يزداد الإنسان إيمانا بقدرة الله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-463037" y="5075904"/>
            <a:ext cx="7378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يزداد الإنسان </a:t>
            </a:r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علماً </a:t>
            </a:r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ويرضا عنه الله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0" y="0"/>
            <a:ext cx="11756403" cy="68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1"/>
          <p:cNvSpPr/>
          <p:nvPr/>
        </p:nvSpPr>
        <p:spPr>
          <a:xfrm>
            <a:off x="3044987" y="453966"/>
            <a:ext cx="867629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العلق 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54"/>
            <a:ext cx="12192000" cy="6332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692" y="3778339"/>
            <a:ext cx="269900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غار حراء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6945" y="5663044"/>
            <a:ext cx="463522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AE" sz="4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(اقرأ باسم ربك الذي خلق)</a:t>
            </a:r>
            <a:endParaRPr lang="en-US" sz="4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0"/>
            <a:ext cx="1144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0"/>
            <a:ext cx="11601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52"/>
            <a:ext cx="12188471" cy="6380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12518" y="1949527"/>
            <a:ext cx="203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القرآن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5554980" y="2052274"/>
            <a:ext cx="2876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لجميع الناس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7103" y="3695502"/>
            <a:ext cx="27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1600" y="5267780"/>
            <a:ext cx="4459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العبادة ( الصلاة )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732382" y="3772398"/>
            <a:ext cx="4222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والكتابة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917230" y="5267780"/>
            <a:ext cx="3264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العلوم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515"/>
            <a:ext cx="12187499" cy="6251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1337791" y="3874904"/>
            <a:ext cx="7289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AE" sz="60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يدل على أهمية القراءة.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428" y="5411584"/>
            <a:ext cx="6568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1"/>
            <a:r>
              <a:rPr lang="ar-AE" sz="60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بالقراءة يزداد الإنسان  </a:t>
            </a:r>
            <a:r>
              <a:rPr lang="ar-AE" sz="60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علماً.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" y="0"/>
            <a:ext cx="116568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466" y="2485623"/>
            <a:ext cx="5280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 النحت على الحجر بالآلات الحادة.</a:t>
            </a:r>
          </a:p>
          <a:p>
            <a:pPr algn="ctr" rtl="1"/>
            <a:r>
              <a:rPr lang="ar-AE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 الريشة والحبر السائل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186" y="2485623"/>
            <a:ext cx="4881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 القلم</a:t>
            </a:r>
            <a:endParaRPr lang="ar-AE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/>
            <a:r>
              <a:rPr lang="ar-AE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 </a:t>
            </a:r>
            <a:r>
              <a:rPr lang="ar-AE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الكتابة الإلكترونية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99" y="6065948"/>
            <a:ext cx="725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AE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ينتشر الجهل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10" y="0"/>
            <a:ext cx="11509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129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9</cp:revision>
  <dcterms:created xsi:type="dcterms:W3CDTF">2016-08-24T13:36:29Z</dcterms:created>
  <dcterms:modified xsi:type="dcterms:W3CDTF">2016-10-08T09:14:50Z</dcterms:modified>
</cp:coreProperties>
</file>