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0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6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5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6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0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3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6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1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6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85DB2-083A-4F67-A042-9368CB65F985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8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‫وإنك لعلى خلق عظيم‬‎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483" y="3503053"/>
            <a:ext cx="8059369" cy="306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‫محمد صلى الله عليه وسلم‬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937" y="0"/>
            <a:ext cx="3865760" cy="331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546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81" y="-17865"/>
            <a:ext cx="11565229" cy="687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05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3" y="229873"/>
            <a:ext cx="12161088" cy="6415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43988" y="2247180"/>
            <a:ext cx="19490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أعمال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43988" y="3437685"/>
            <a:ext cx="19490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الحسنات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37937" y="4455116"/>
            <a:ext cx="19490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الخلق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71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462"/>
            <a:ext cx="12192000" cy="6554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727" y="2535754"/>
            <a:ext cx="1105051" cy="915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727" y="3592035"/>
            <a:ext cx="1105051" cy="915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19" y="4517824"/>
            <a:ext cx="938529" cy="9385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514" y="5549624"/>
            <a:ext cx="1105051" cy="91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5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5" y="292122"/>
            <a:ext cx="12168555" cy="6288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28068" y="2852487"/>
            <a:ext cx="3764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أعطف عليه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8068" y="3831281"/>
            <a:ext cx="3764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أحترمه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6248" y="5003259"/>
            <a:ext cx="3764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أقدرهم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274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6" y="11953"/>
            <a:ext cx="11681138" cy="684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72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1" y="-38637"/>
            <a:ext cx="7703717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19835" y="2282367"/>
            <a:ext cx="295232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شكراً لكم </a:t>
            </a:r>
          </a:p>
        </p:txBody>
      </p:sp>
    </p:spTree>
    <p:extLst>
      <p:ext uri="{BB962C8B-B14F-4D97-AF65-F5344CB8AC3E}">
        <p14:creationId xmlns:p14="http://schemas.microsoft.com/office/powerpoint/2010/main" val="169257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698"/>
            <a:ext cx="12192001" cy="656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1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3" y="560901"/>
            <a:ext cx="12177207" cy="571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74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5" y="1118517"/>
            <a:ext cx="12161585" cy="445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42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312"/>
            <a:ext cx="12192000" cy="638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5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7228"/>
            <a:ext cx="12173584" cy="5912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409" y="1571658"/>
            <a:ext cx="1105051" cy="915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409" y="2942414"/>
            <a:ext cx="938529" cy="9385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408" y="4061537"/>
            <a:ext cx="938529" cy="9385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143" y="5222530"/>
            <a:ext cx="1105051" cy="9150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640" y="1680840"/>
            <a:ext cx="1105051" cy="9150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900" y="2907961"/>
            <a:ext cx="938529" cy="9385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638" y="4060138"/>
            <a:ext cx="1105051" cy="9150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637" y="5239365"/>
            <a:ext cx="1105051" cy="9150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81" y="1710781"/>
            <a:ext cx="938529" cy="938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81" y="2942413"/>
            <a:ext cx="938529" cy="9385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6" y="4060138"/>
            <a:ext cx="1105051" cy="9150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88" y="5323564"/>
            <a:ext cx="938529" cy="9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158"/>
            <a:ext cx="12192000" cy="64931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6822" y="1835055"/>
            <a:ext cx="3610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السلام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6822" y="2604496"/>
            <a:ext cx="3610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يرحمك الله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6822" y="3235560"/>
            <a:ext cx="3610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السلام عليكم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822" y="4189513"/>
            <a:ext cx="3610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دوري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126968"/>
            <a:ext cx="3610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بزيارته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822" y="5843719"/>
            <a:ext cx="3610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أشكره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835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34" y="0"/>
            <a:ext cx="10906551" cy="68693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22006" y="1628993"/>
            <a:ext cx="4151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الجنة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2006" y="2272937"/>
            <a:ext cx="4151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محبة الناس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957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03" y="0"/>
            <a:ext cx="11382643" cy="6838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6113" y="4050222"/>
            <a:ext cx="2296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الأمانة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3651" y="4050222"/>
            <a:ext cx="2296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الكلام الطيب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32620" y="6088559"/>
            <a:ext cx="4198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صحبة </a:t>
            </a:r>
            <a:r>
              <a:rPr lang="ar-AE" sz="4400" b="1" dirty="0" err="1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النبي</a:t>
            </a:r>
            <a:r>
              <a:rPr lang="ar-AE" sz="4400" b="1" dirty="0" err="1" smtClean="0">
                <a:solidFill>
                  <a:srgbClr val="C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ﷺ</a:t>
            </a:r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في الجنة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2743" y="6088559"/>
            <a:ext cx="2296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بالنبي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607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28</Words>
  <Application>Microsoft Office PowerPoint</Application>
  <PresentationFormat>Widescreen</PresentationFormat>
  <Paragraphs>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Adobe Arabic</vt:lpstr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Aubada Ali</dc:creator>
  <cp:lastModifiedBy>Aubada Ali</cp:lastModifiedBy>
  <cp:revision>11</cp:revision>
  <dcterms:created xsi:type="dcterms:W3CDTF">2016-08-24T13:36:29Z</dcterms:created>
  <dcterms:modified xsi:type="dcterms:W3CDTF">2016-10-20T03:19:58Z</dcterms:modified>
</cp:coreProperties>
</file>