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6" r:id="rId3"/>
    <p:sldId id="258" r:id="rId4"/>
    <p:sldId id="259" r:id="rId5"/>
    <p:sldId id="260" r:id="rId6"/>
    <p:sldId id="262" r:id="rId7"/>
    <p:sldId id="266" r:id="rId8"/>
    <p:sldId id="263" r:id="rId9"/>
    <p:sldId id="264" r:id="rId10"/>
    <p:sldId id="265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</p:sldIdLst>
  <p:sldSz cx="12192000" cy="6858000"/>
  <p:notesSz cx="6858000" cy="9144000"/>
  <p:defaultTextStyle>
    <a:defPPr>
      <a:defRPr lang="ar-A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14" autoAdjust="0"/>
    <p:restoredTop sz="94660"/>
  </p:normalViewPr>
  <p:slideViewPr>
    <p:cSldViewPr snapToGrid="0">
      <p:cViewPr varScale="1">
        <p:scale>
          <a:sx n="68" d="100"/>
          <a:sy n="68" d="100"/>
        </p:scale>
        <p:origin x="616" y="6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2C785B-484E-4645-9537-3F5CEAABF31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ar-AE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9B2962E-582B-43E5-8622-7AA45FC723A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ar-A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D00E7F1-09CD-4DA9-843D-573DE3E30C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E90429-1856-4392-9A92-F65E57A0EB29}" type="datetimeFigureOut">
              <a:rPr lang="ar-AE" smtClean="0"/>
              <a:t>02/09/1439</a:t>
            </a:fld>
            <a:endParaRPr lang="ar-A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2A2CC20-A5BB-4F87-AD43-9960861DA0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A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6EC8243-2679-484B-BC5D-434166E90B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4AFB43-A347-40A6-8272-0BB3B0525197}" type="slidenum">
              <a:rPr lang="ar-AE" smtClean="0"/>
              <a:t>‹#›</a:t>
            </a:fld>
            <a:endParaRPr lang="ar-AE"/>
          </a:p>
        </p:txBody>
      </p:sp>
    </p:spTree>
    <p:extLst>
      <p:ext uri="{BB962C8B-B14F-4D97-AF65-F5344CB8AC3E}">
        <p14:creationId xmlns:p14="http://schemas.microsoft.com/office/powerpoint/2010/main" val="319567183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14:ripple dir="lu"/>
      </p:transition>
    </mc:Choice>
    <mc:Fallback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AD5573-7DE1-4AD4-B6F7-F2CE204F6F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ar-AE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716FE69-3062-4FAD-975F-4F4751F95C7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A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A9B1723-9CFC-44C9-A5BE-97507C66C0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E90429-1856-4392-9A92-F65E57A0EB29}" type="datetimeFigureOut">
              <a:rPr lang="ar-AE" smtClean="0"/>
              <a:t>02/09/1439</a:t>
            </a:fld>
            <a:endParaRPr lang="ar-A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BDE2A4E-EA12-40D2-BA51-8A06122C82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A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DD6BBF8-3CF4-415F-B960-33FF3EE068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4AFB43-A347-40A6-8272-0BB3B0525197}" type="slidenum">
              <a:rPr lang="ar-AE" smtClean="0"/>
              <a:t>‹#›</a:t>
            </a:fld>
            <a:endParaRPr lang="ar-AE"/>
          </a:p>
        </p:txBody>
      </p:sp>
    </p:spTree>
    <p:extLst>
      <p:ext uri="{BB962C8B-B14F-4D97-AF65-F5344CB8AC3E}">
        <p14:creationId xmlns:p14="http://schemas.microsoft.com/office/powerpoint/2010/main" val="285040100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14:ripple dir="lu"/>
      </p:transition>
    </mc:Choice>
    <mc:Fallback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1A92D7E3-7B06-4AFE-95F9-D22CCF7DF0F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ar-AE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37E69EC-C570-4F71-ADE1-3E48BD65D2A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A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615DB00-3EA0-424F-B0B6-DF520AC3A0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E90429-1856-4392-9A92-F65E57A0EB29}" type="datetimeFigureOut">
              <a:rPr lang="ar-AE" smtClean="0"/>
              <a:t>02/09/1439</a:t>
            </a:fld>
            <a:endParaRPr lang="ar-A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32C4BA1-CE2B-426B-BCD2-6F18825C07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A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7B58199-458C-4ACD-9493-87E25A64B8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4AFB43-A347-40A6-8272-0BB3B0525197}" type="slidenum">
              <a:rPr lang="ar-AE" smtClean="0"/>
              <a:t>‹#›</a:t>
            </a:fld>
            <a:endParaRPr lang="ar-AE"/>
          </a:p>
        </p:txBody>
      </p:sp>
    </p:spTree>
    <p:extLst>
      <p:ext uri="{BB962C8B-B14F-4D97-AF65-F5344CB8AC3E}">
        <p14:creationId xmlns:p14="http://schemas.microsoft.com/office/powerpoint/2010/main" val="282706063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14:ripple dir="lu"/>
      </p:transition>
    </mc:Choice>
    <mc:Fallback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723A90-A8B4-48EA-B819-98E705D4F6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ar-A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0C2D401-DDF9-48BB-90C7-7D7DDA8B13C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A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07BAF4D-B5E3-405F-8430-05A82818B4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E90429-1856-4392-9A92-F65E57A0EB29}" type="datetimeFigureOut">
              <a:rPr lang="ar-AE" smtClean="0"/>
              <a:t>02/09/1439</a:t>
            </a:fld>
            <a:endParaRPr lang="ar-A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D5D83EA-96A0-42B6-B07D-30569ED7C6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A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083C8BD-5AFB-45E9-87D1-E9867EE36E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4AFB43-A347-40A6-8272-0BB3B0525197}" type="slidenum">
              <a:rPr lang="ar-AE" smtClean="0"/>
              <a:t>‹#›</a:t>
            </a:fld>
            <a:endParaRPr lang="ar-AE"/>
          </a:p>
        </p:txBody>
      </p:sp>
    </p:spTree>
    <p:extLst>
      <p:ext uri="{BB962C8B-B14F-4D97-AF65-F5344CB8AC3E}">
        <p14:creationId xmlns:p14="http://schemas.microsoft.com/office/powerpoint/2010/main" val="278749876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14:ripple dir="lu"/>
      </p:transition>
    </mc:Choice>
    <mc:Fallback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25824D-4FB0-4F47-90FA-4B5538B41D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ar-A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F2B627A-D2C7-4269-AFA6-D32E3E5B92A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3774C9A-5BCD-4119-9A86-2BEEA8BF2E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E90429-1856-4392-9A92-F65E57A0EB29}" type="datetimeFigureOut">
              <a:rPr lang="ar-AE" smtClean="0"/>
              <a:t>02/09/1439</a:t>
            </a:fld>
            <a:endParaRPr lang="ar-A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288EB7F-CECE-46F9-9BCC-9A44250493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A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ECFE845-750A-4EFE-BEAA-45CEE51E71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4AFB43-A347-40A6-8272-0BB3B0525197}" type="slidenum">
              <a:rPr lang="ar-AE" smtClean="0"/>
              <a:t>‹#›</a:t>
            </a:fld>
            <a:endParaRPr lang="ar-AE"/>
          </a:p>
        </p:txBody>
      </p:sp>
    </p:spTree>
    <p:extLst>
      <p:ext uri="{BB962C8B-B14F-4D97-AF65-F5344CB8AC3E}">
        <p14:creationId xmlns:p14="http://schemas.microsoft.com/office/powerpoint/2010/main" val="95233248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14:ripple dir="lu"/>
      </p:transition>
    </mc:Choice>
    <mc:Fallback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951C50-1031-4668-B11F-495BA62C60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ar-A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C6EBCEF-2DE9-4577-A4E7-6C1051015B8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AE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4DB01CD-BBA1-4144-A939-14FA69BE1E9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AE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867DBBF-9E81-4D87-A89B-1964B36875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E90429-1856-4392-9A92-F65E57A0EB29}" type="datetimeFigureOut">
              <a:rPr lang="ar-AE" smtClean="0"/>
              <a:t>02/09/1439</a:t>
            </a:fld>
            <a:endParaRPr lang="ar-AE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B8FB583-249B-4489-9658-64AEF53A1E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AE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6448162-0C86-4607-8604-208A66A49D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4AFB43-A347-40A6-8272-0BB3B0525197}" type="slidenum">
              <a:rPr lang="ar-AE" smtClean="0"/>
              <a:t>‹#›</a:t>
            </a:fld>
            <a:endParaRPr lang="ar-AE"/>
          </a:p>
        </p:txBody>
      </p:sp>
    </p:spTree>
    <p:extLst>
      <p:ext uri="{BB962C8B-B14F-4D97-AF65-F5344CB8AC3E}">
        <p14:creationId xmlns:p14="http://schemas.microsoft.com/office/powerpoint/2010/main" val="318157664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14:ripple dir="lu"/>
      </p:transition>
    </mc:Choice>
    <mc:Fallback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0837B1-BCB4-4BDA-9058-F3838F23B8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ar-A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A91F5FF-07A7-4511-A65C-67F89A745DC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86165E9-CFBD-4846-BB1B-39F126B65E9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AE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CFC29CC-D4AA-4C0B-AC43-24A7FB6B803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CAB670F-DF2B-421F-87F1-2AD220FBA82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AE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63C15E9-B671-4E8A-9BCA-B6AB67FC64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E90429-1856-4392-9A92-F65E57A0EB29}" type="datetimeFigureOut">
              <a:rPr lang="ar-AE" smtClean="0"/>
              <a:t>02/09/1439</a:t>
            </a:fld>
            <a:endParaRPr lang="ar-AE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2FAE7EB-386A-481C-94AB-D586083524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AE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3A6E2D0-BE45-4CF3-B0BA-E20F555C35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4AFB43-A347-40A6-8272-0BB3B0525197}" type="slidenum">
              <a:rPr lang="ar-AE" smtClean="0"/>
              <a:t>‹#›</a:t>
            </a:fld>
            <a:endParaRPr lang="ar-AE"/>
          </a:p>
        </p:txBody>
      </p:sp>
    </p:spTree>
    <p:extLst>
      <p:ext uri="{BB962C8B-B14F-4D97-AF65-F5344CB8AC3E}">
        <p14:creationId xmlns:p14="http://schemas.microsoft.com/office/powerpoint/2010/main" val="53784569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14:ripple dir="lu"/>
      </p:transition>
    </mc:Choice>
    <mc:Fallback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EBA8A0-5050-492E-BC65-F209642BAF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ar-AE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7D7AB82-F5E0-4D0A-8F0A-C384D75266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E90429-1856-4392-9A92-F65E57A0EB29}" type="datetimeFigureOut">
              <a:rPr lang="ar-AE" smtClean="0"/>
              <a:t>02/09/1439</a:t>
            </a:fld>
            <a:endParaRPr lang="ar-AE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5D47A1A-CD5C-4E79-8334-747B33D5B7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AE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2784626-E2C0-4EB1-85AD-0C320B7862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4AFB43-A347-40A6-8272-0BB3B0525197}" type="slidenum">
              <a:rPr lang="ar-AE" smtClean="0"/>
              <a:t>‹#›</a:t>
            </a:fld>
            <a:endParaRPr lang="ar-AE"/>
          </a:p>
        </p:txBody>
      </p:sp>
    </p:spTree>
    <p:extLst>
      <p:ext uri="{BB962C8B-B14F-4D97-AF65-F5344CB8AC3E}">
        <p14:creationId xmlns:p14="http://schemas.microsoft.com/office/powerpoint/2010/main" val="170865885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14:ripple dir="lu"/>
      </p:transition>
    </mc:Choice>
    <mc:Fallback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F4F45D4-D343-47E1-AE7C-1DFF9C9472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E90429-1856-4392-9A92-F65E57A0EB29}" type="datetimeFigureOut">
              <a:rPr lang="ar-AE" smtClean="0"/>
              <a:t>02/09/1439</a:t>
            </a:fld>
            <a:endParaRPr lang="ar-AE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5A86971-C5A8-4ADC-B5E9-71D662BE3B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AE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A0EA0E9-7A70-4CAF-B0E2-54F5BF1D08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4AFB43-A347-40A6-8272-0BB3B0525197}" type="slidenum">
              <a:rPr lang="ar-AE" smtClean="0"/>
              <a:t>‹#›</a:t>
            </a:fld>
            <a:endParaRPr lang="ar-AE"/>
          </a:p>
        </p:txBody>
      </p:sp>
    </p:spTree>
    <p:extLst>
      <p:ext uri="{BB962C8B-B14F-4D97-AF65-F5344CB8AC3E}">
        <p14:creationId xmlns:p14="http://schemas.microsoft.com/office/powerpoint/2010/main" val="268142973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14:ripple dir="lu"/>
      </p:transition>
    </mc:Choice>
    <mc:Fallback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80F0FC-1DDA-4033-BD2A-E3CDCCFC7A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ar-A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CC0081F-80CE-4870-A153-46852E8F03B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AE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5CD99FB-8574-4170-A6C5-A379F6DDC49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BD07A78-4EB3-486E-ABF7-D0B8A7F83C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E90429-1856-4392-9A92-F65E57A0EB29}" type="datetimeFigureOut">
              <a:rPr lang="ar-AE" smtClean="0"/>
              <a:t>02/09/1439</a:t>
            </a:fld>
            <a:endParaRPr lang="ar-AE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A71928A-57E2-4225-A2D8-18466763BA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AE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38C851E-40E3-4B74-B43A-0A286C6400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4AFB43-A347-40A6-8272-0BB3B0525197}" type="slidenum">
              <a:rPr lang="ar-AE" smtClean="0"/>
              <a:t>‹#›</a:t>
            </a:fld>
            <a:endParaRPr lang="ar-AE"/>
          </a:p>
        </p:txBody>
      </p:sp>
    </p:spTree>
    <p:extLst>
      <p:ext uri="{BB962C8B-B14F-4D97-AF65-F5344CB8AC3E}">
        <p14:creationId xmlns:p14="http://schemas.microsoft.com/office/powerpoint/2010/main" val="187083115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14:ripple dir="lu"/>
      </p:transition>
    </mc:Choice>
    <mc:Fallback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9D5DFC-DB58-4FC8-8BDB-0DE318009D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ar-AE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3E66537-0559-4837-B317-3A32435D5BC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AE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6C954D5-E3C5-4612-90CE-86430884AA4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13A8B4E-EBC3-4090-8578-B6EBE1DDAA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E90429-1856-4392-9A92-F65E57A0EB29}" type="datetimeFigureOut">
              <a:rPr lang="ar-AE" smtClean="0"/>
              <a:t>02/09/1439</a:t>
            </a:fld>
            <a:endParaRPr lang="ar-AE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96AD315-4D49-4F72-8590-C7A0C33F18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AE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DAC474D-02A4-451C-8BB9-19889D95A8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4AFB43-A347-40A6-8272-0BB3B0525197}" type="slidenum">
              <a:rPr lang="ar-AE" smtClean="0"/>
              <a:t>‹#›</a:t>
            </a:fld>
            <a:endParaRPr lang="ar-AE"/>
          </a:p>
        </p:txBody>
      </p:sp>
    </p:spTree>
    <p:extLst>
      <p:ext uri="{BB962C8B-B14F-4D97-AF65-F5344CB8AC3E}">
        <p14:creationId xmlns:p14="http://schemas.microsoft.com/office/powerpoint/2010/main" val="307920215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14:ripple dir="lu"/>
      </p:transition>
    </mc:Choice>
    <mc:Fallback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A184B95-71A4-4420-8054-75FFD5566A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ar-A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3FB63D7-FDFE-4B34-94E9-B0906D43D45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A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4F3F343-5ABB-4DEE-8A90-F0D87DDE6E7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FE90429-1856-4392-9A92-F65E57A0EB29}" type="datetimeFigureOut">
              <a:rPr lang="ar-AE" smtClean="0"/>
              <a:t>02/09/1439</a:t>
            </a:fld>
            <a:endParaRPr lang="ar-A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57B6BA3-82D5-45FE-A8C4-9D5C6EA5BCF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A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AAF580B-FA81-47F0-9571-382F8CFC43E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B4AFB43-A347-40A6-8272-0BB3B0525197}" type="slidenum">
              <a:rPr lang="ar-AE" smtClean="0"/>
              <a:t>‹#›</a:t>
            </a:fld>
            <a:endParaRPr lang="ar-AE"/>
          </a:p>
        </p:txBody>
      </p:sp>
    </p:spTree>
    <p:extLst>
      <p:ext uri="{BB962C8B-B14F-4D97-AF65-F5344CB8AC3E}">
        <p14:creationId xmlns:p14="http://schemas.microsoft.com/office/powerpoint/2010/main" val="41893104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>
    <mc:Choice xmlns:p14="http://schemas.microsoft.com/office/powerpoint/2010/main" Requires="p14">
      <p:transition spd="slow" p14:dur="1500">
        <p14:ripple dir="lu"/>
      </p:transition>
    </mc:Choice>
    <mc:Fallback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A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B3631A-0038-41CF-A446-EA209A422C6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ar-AE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CC62535-111C-4FE9-B9AA-530E9C0B5A9F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ar-AE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C4ED90D-3FFE-47B8-A29A-95E4FB48152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41718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253F9B99-DAD3-484A-89B7-1201F13662AA}"/>
              </a:ext>
            </a:extLst>
          </p:cNvPr>
          <p:cNvSpPr/>
          <p:nvPr/>
        </p:nvSpPr>
        <p:spPr>
          <a:xfrm>
            <a:off x="6096000" y="4949072"/>
            <a:ext cx="5725212" cy="190892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AE"/>
          </a:p>
        </p:txBody>
      </p:sp>
    </p:spTree>
    <p:extLst>
      <p:ext uri="{BB962C8B-B14F-4D97-AF65-F5344CB8AC3E}">
        <p14:creationId xmlns:p14="http://schemas.microsoft.com/office/powerpoint/2010/main" val="341515981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14:ripple dir="lu"/>
      </p:transition>
    </mc:Choice>
    <mc:Fallback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D1F087-2E54-44C3-9665-0CE5CDC0A4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A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EE37F20-DCDB-4FAD-87AC-C9E7277F897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ar-AE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D098103-5CE9-43B4-9AA6-527E2B742FC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9690" r="29407" b="33333"/>
          <a:stretch/>
        </p:blipFill>
        <p:spPr>
          <a:xfrm>
            <a:off x="1" y="0"/>
            <a:ext cx="12192000" cy="6836395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2189C0F7-6A90-4113-9E68-36EAD708BE64}"/>
              </a:ext>
            </a:extLst>
          </p:cNvPr>
          <p:cNvSpPr/>
          <p:nvPr/>
        </p:nvSpPr>
        <p:spPr>
          <a:xfrm>
            <a:off x="6391372" y="2899834"/>
            <a:ext cx="2582843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ar-AE" sz="40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0000CC"/>
                </a:solidFill>
              </a:rPr>
              <a:t>الصلاة</a:t>
            </a:r>
            <a:endParaRPr lang="en-US" sz="40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rgbClr val="0000CC"/>
              </a:solidFill>
              <a:effectLst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E4CFD35-F947-4D81-A7C1-2E99A8D0DB60}"/>
              </a:ext>
            </a:extLst>
          </p:cNvPr>
          <p:cNvSpPr/>
          <p:nvPr/>
        </p:nvSpPr>
        <p:spPr>
          <a:xfrm>
            <a:off x="6315958" y="2057011"/>
            <a:ext cx="2582843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ar-AE" sz="40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الإيمان بالله</a:t>
            </a:r>
            <a:endParaRPr lang="en-US" sz="40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662B9AB1-469F-4949-A1C3-64516A125D9F}"/>
              </a:ext>
            </a:extLst>
          </p:cNvPr>
          <p:cNvSpPr/>
          <p:nvPr/>
        </p:nvSpPr>
        <p:spPr>
          <a:xfrm>
            <a:off x="6391372" y="3763044"/>
            <a:ext cx="2582843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ar-AE" sz="40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الزكاة</a:t>
            </a:r>
            <a:endParaRPr lang="en-US" sz="40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444C54E2-DD72-4CDD-BDBA-21D2D2771E8D}"/>
              </a:ext>
            </a:extLst>
          </p:cNvPr>
          <p:cNvSpPr/>
          <p:nvPr/>
        </p:nvSpPr>
        <p:spPr>
          <a:xfrm>
            <a:off x="6315958" y="4605867"/>
            <a:ext cx="2582843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ar-AE" sz="40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0000CC"/>
                </a:solidFill>
              </a:rPr>
              <a:t>الحج</a:t>
            </a:r>
            <a:endParaRPr lang="en-US" sz="40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rgbClr val="0000CC"/>
              </a:solidFill>
              <a:effectLst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3752F589-1382-4535-9237-4AAD33ABE803}"/>
              </a:ext>
            </a:extLst>
          </p:cNvPr>
          <p:cNvSpPr/>
          <p:nvPr/>
        </p:nvSpPr>
        <p:spPr>
          <a:xfrm>
            <a:off x="6315958" y="5391415"/>
            <a:ext cx="2582843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ar-AE" sz="40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صوم رمضان</a:t>
            </a:r>
            <a:endParaRPr lang="en-US" sz="40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92596537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14:ripple dir="lu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9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A3192A-5086-4BC0-96D1-8432931F96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AE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F61F616-8DBF-4006-9B3B-450C2B2F80F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8453" r="29485" b="6804"/>
          <a:stretch/>
        </p:blipFill>
        <p:spPr>
          <a:xfrm>
            <a:off x="-94268" y="0"/>
            <a:ext cx="12286267" cy="6858000"/>
          </a:xfrm>
          <a:prstGeom prst="rect">
            <a:avLst/>
          </a:prstGeom>
        </p:spPr>
      </p:pic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9D79354C-1E46-4533-82A2-525891BC296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2880" y="2174241"/>
            <a:ext cx="836986" cy="436880"/>
          </a:xfrm>
        </p:spPr>
      </p:pic>
      <p:pic>
        <p:nvPicPr>
          <p:cNvPr id="7" name="Content Placeholder 5">
            <a:extLst>
              <a:ext uri="{FF2B5EF4-FFF2-40B4-BE49-F238E27FC236}">
                <a16:creationId xmlns:a16="http://schemas.microsoft.com/office/drawing/2014/main" id="{7987524D-7787-4310-8B21-24AC9ACB741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70960" y="2876234"/>
            <a:ext cx="836986" cy="43688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4125DA64-8591-4720-BB09-1D05094E45A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6120" y="3469640"/>
            <a:ext cx="534354" cy="534354"/>
          </a:xfrm>
          <a:prstGeom prst="rect">
            <a:avLst/>
          </a:prstGeom>
        </p:spPr>
      </p:pic>
      <p:pic>
        <p:nvPicPr>
          <p:cNvPr id="10" name="Content Placeholder 5">
            <a:extLst>
              <a:ext uri="{FF2B5EF4-FFF2-40B4-BE49-F238E27FC236}">
                <a16:creationId xmlns:a16="http://schemas.microsoft.com/office/drawing/2014/main" id="{D80C1CBC-24E7-4CFC-BDF9-EF4CE5AFDE3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2880" y="4165124"/>
            <a:ext cx="836986" cy="436880"/>
          </a:xfrm>
          <a:prstGeom prst="rect">
            <a:avLst/>
          </a:prstGeom>
        </p:spPr>
      </p:pic>
      <p:pic>
        <p:nvPicPr>
          <p:cNvPr id="11" name="Content Placeholder 5">
            <a:extLst>
              <a:ext uri="{FF2B5EF4-FFF2-40B4-BE49-F238E27FC236}">
                <a16:creationId xmlns:a16="http://schemas.microsoft.com/office/drawing/2014/main" id="{FB52F031-E782-437D-A534-0208E7E1EEF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84986" y="4867117"/>
            <a:ext cx="836986" cy="43688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E3A4E016-CF8B-44F7-85A5-0D6E42D94C5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6120" y="5410200"/>
            <a:ext cx="534354" cy="534354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31AFAED6-30F5-46C5-B918-0F5EAC47711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46594" y="6134100"/>
            <a:ext cx="534354" cy="5343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787703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14:ripple dir="lu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10268A-7C85-437F-AF61-3A0BCE4BD4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A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BAA8D1C-1105-47C9-9500-B42C7C86CAF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ar-AE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A707016-28CA-418D-BEEE-DFF59CAEA32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9666" r="28001" b="54074"/>
          <a:stretch/>
        </p:blipFill>
        <p:spPr>
          <a:xfrm>
            <a:off x="0" y="0"/>
            <a:ext cx="12192000" cy="6492875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AE8E88CA-FC77-4D9A-82A1-3C688878B4F0}"/>
              </a:ext>
            </a:extLst>
          </p:cNvPr>
          <p:cNvSpPr/>
          <p:nvPr/>
        </p:nvSpPr>
        <p:spPr>
          <a:xfrm>
            <a:off x="6664750" y="5832124"/>
            <a:ext cx="2582843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ar-AE" sz="40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الجــنــة</a:t>
            </a:r>
            <a:endParaRPr lang="en-US" sz="40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206290983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14:ripple dir="lu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8B03A6-E0BF-4D39-A510-D9B7C5C5E3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A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63C5CB5-E0C8-4E43-98FC-A5FFB3BFA5D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ar-AE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BF0C295-84B2-4B4A-B315-3409E3996D1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0464" t="45637" r="29098" b="7962"/>
          <a:stretch/>
        </p:blipFill>
        <p:spPr>
          <a:xfrm>
            <a:off x="1" y="0"/>
            <a:ext cx="12210854" cy="6877532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949ED937-5010-4F22-84D6-7EB3CDB9D282}"/>
              </a:ext>
            </a:extLst>
          </p:cNvPr>
          <p:cNvSpPr/>
          <p:nvPr/>
        </p:nvSpPr>
        <p:spPr>
          <a:xfrm>
            <a:off x="2121030" y="2405584"/>
            <a:ext cx="2582843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ar-AE" sz="40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الإيـمـان</a:t>
            </a:r>
            <a:endParaRPr lang="en-US" sz="40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ED8AA58D-F224-42D0-90AE-11CAB3A3B06D}"/>
              </a:ext>
            </a:extLst>
          </p:cNvPr>
          <p:cNvSpPr/>
          <p:nvPr/>
        </p:nvSpPr>
        <p:spPr>
          <a:xfrm>
            <a:off x="1839797" y="5604014"/>
            <a:ext cx="2582843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ar-AE" sz="40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مغفرة</a:t>
            </a:r>
            <a:endParaRPr lang="en-US" sz="40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401745196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14:ripple dir="lu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97A34C-107C-46F8-98C3-2D8B4AF29B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A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E52BA63-02FE-4FB8-90C3-5D36C247651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ar-AE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2510D06-E9BA-466B-BB96-80122B11A1F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2963" b="19587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AECEBE03-899A-4F27-AAC1-BB3737FBE4B5}"/>
              </a:ext>
            </a:extLst>
          </p:cNvPr>
          <p:cNvSpPr/>
          <p:nvPr/>
        </p:nvSpPr>
        <p:spPr>
          <a:xfrm>
            <a:off x="9959026" y="1408136"/>
            <a:ext cx="418705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6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1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6FAA0095-F987-45A2-9EEA-18DA507781CD}"/>
              </a:ext>
            </a:extLst>
          </p:cNvPr>
          <p:cNvSpPr/>
          <p:nvPr/>
        </p:nvSpPr>
        <p:spPr>
          <a:xfrm>
            <a:off x="8408572" y="1408539"/>
            <a:ext cx="393056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2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2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EDFBC6FE-E1BE-493E-8E57-91B7365E6F1F}"/>
              </a:ext>
            </a:extLst>
          </p:cNvPr>
          <p:cNvSpPr/>
          <p:nvPr/>
        </p:nvSpPr>
        <p:spPr>
          <a:xfrm>
            <a:off x="6746057" y="1334122"/>
            <a:ext cx="418704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6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3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90BF6806-79C6-4F33-8F8C-624D1F828641}"/>
              </a:ext>
            </a:extLst>
          </p:cNvPr>
          <p:cNvSpPr/>
          <p:nvPr/>
        </p:nvSpPr>
        <p:spPr>
          <a:xfrm>
            <a:off x="5486433" y="1258707"/>
            <a:ext cx="418705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6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4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A85369E8-FE61-41BE-81FD-91B624CCC34B}"/>
              </a:ext>
            </a:extLst>
          </p:cNvPr>
          <p:cNvSpPr/>
          <p:nvPr/>
        </p:nvSpPr>
        <p:spPr>
          <a:xfrm>
            <a:off x="3997358" y="1381258"/>
            <a:ext cx="418704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6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5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BEEDB975-320D-488C-BDD5-449864CABF15}"/>
              </a:ext>
            </a:extLst>
          </p:cNvPr>
          <p:cNvSpPr/>
          <p:nvPr/>
        </p:nvSpPr>
        <p:spPr>
          <a:xfrm>
            <a:off x="1262439" y="1291857"/>
            <a:ext cx="418704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6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6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A1646B8F-D8EF-498A-A34B-160662098A73}"/>
              </a:ext>
            </a:extLst>
          </p:cNvPr>
          <p:cNvSpPr/>
          <p:nvPr/>
        </p:nvSpPr>
        <p:spPr>
          <a:xfrm>
            <a:off x="10959068" y="2092641"/>
            <a:ext cx="418705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6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7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0153DC63-73DD-41B7-B76B-C5C14E32D870}"/>
              </a:ext>
            </a:extLst>
          </p:cNvPr>
          <p:cNvSpPr/>
          <p:nvPr/>
        </p:nvSpPr>
        <p:spPr>
          <a:xfrm>
            <a:off x="9059969" y="2054933"/>
            <a:ext cx="418704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6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8</a:t>
            </a:r>
            <a:endParaRPr lang="en-US" sz="54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6EFC5740-99A6-4489-81E4-D382DDAB6BDD}"/>
              </a:ext>
            </a:extLst>
          </p:cNvPr>
          <p:cNvSpPr/>
          <p:nvPr/>
        </p:nvSpPr>
        <p:spPr>
          <a:xfrm>
            <a:off x="7584257" y="2177480"/>
            <a:ext cx="418704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6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9</a:t>
            </a:r>
            <a:endParaRPr lang="en-US" sz="54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629FF181-3303-41DB-B1F2-42E50EE67121}"/>
              </a:ext>
            </a:extLst>
          </p:cNvPr>
          <p:cNvSpPr/>
          <p:nvPr/>
        </p:nvSpPr>
        <p:spPr>
          <a:xfrm>
            <a:off x="5369414" y="2092617"/>
            <a:ext cx="652743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6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10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77AB86B4-A09B-49BB-8B5F-E7B356086132}"/>
              </a:ext>
            </a:extLst>
          </p:cNvPr>
          <p:cNvSpPr/>
          <p:nvPr/>
        </p:nvSpPr>
        <p:spPr>
          <a:xfrm>
            <a:off x="3383320" y="3653285"/>
            <a:ext cx="470001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4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1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882965C8-C226-4453-917B-1E5484BC17F6}"/>
              </a:ext>
            </a:extLst>
          </p:cNvPr>
          <p:cNvSpPr/>
          <p:nvPr/>
        </p:nvSpPr>
        <p:spPr>
          <a:xfrm>
            <a:off x="8799320" y="3669672"/>
            <a:ext cx="470001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4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2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971B0B5C-D2AC-4E1D-9F95-A44C7DA70E60}"/>
              </a:ext>
            </a:extLst>
          </p:cNvPr>
          <p:cNvSpPr/>
          <p:nvPr/>
        </p:nvSpPr>
        <p:spPr>
          <a:xfrm>
            <a:off x="8811306" y="4324455"/>
            <a:ext cx="470001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4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3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EE9EC243-AC42-44C6-9B51-B94D564E450E}"/>
              </a:ext>
            </a:extLst>
          </p:cNvPr>
          <p:cNvSpPr/>
          <p:nvPr/>
        </p:nvSpPr>
        <p:spPr>
          <a:xfrm>
            <a:off x="3357916" y="4324455"/>
            <a:ext cx="470001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4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4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329180E1-B831-4863-8C5C-EECB0E74416D}"/>
              </a:ext>
            </a:extLst>
          </p:cNvPr>
          <p:cNvSpPr/>
          <p:nvPr/>
        </p:nvSpPr>
        <p:spPr>
          <a:xfrm>
            <a:off x="8823609" y="4923317"/>
            <a:ext cx="470001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4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5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CAF3F2F7-4562-4EF0-B026-4DA0D1F706E9}"/>
              </a:ext>
            </a:extLst>
          </p:cNvPr>
          <p:cNvSpPr/>
          <p:nvPr/>
        </p:nvSpPr>
        <p:spPr>
          <a:xfrm>
            <a:off x="8811306" y="5507005"/>
            <a:ext cx="470001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4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6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376C3380-0012-4E9A-88E1-99945D729EF2}"/>
              </a:ext>
            </a:extLst>
          </p:cNvPr>
          <p:cNvSpPr/>
          <p:nvPr/>
        </p:nvSpPr>
        <p:spPr>
          <a:xfrm>
            <a:off x="3383320" y="4915124"/>
            <a:ext cx="470001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4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7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31A000ED-7210-4AFE-870B-AE720A6090D6}"/>
              </a:ext>
            </a:extLst>
          </p:cNvPr>
          <p:cNvSpPr/>
          <p:nvPr/>
        </p:nvSpPr>
        <p:spPr>
          <a:xfrm>
            <a:off x="3356472" y="5564335"/>
            <a:ext cx="470001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4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8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EB1FDA2C-6DED-4BA0-BC48-350FE8BAB637}"/>
              </a:ext>
            </a:extLst>
          </p:cNvPr>
          <p:cNvSpPr/>
          <p:nvPr/>
        </p:nvSpPr>
        <p:spPr>
          <a:xfrm>
            <a:off x="3323073" y="6078692"/>
            <a:ext cx="470001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4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9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E2EA132A-D016-4999-A5BB-E58139086E19}"/>
              </a:ext>
            </a:extLst>
          </p:cNvPr>
          <p:cNvSpPr/>
          <p:nvPr/>
        </p:nvSpPr>
        <p:spPr>
          <a:xfrm>
            <a:off x="8656970" y="6098287"/>
            <a:ext cx="755335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4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10</a:t>
            </a:r>
          </a:p>
        </p:txBody>
      </p:sp>
    </p:spTree>
    <p:extLst>
      <p:ext uri="{BB962C8B-B14F-4D97-AF65-F5344CB8AC3E}">
        <p14:creationId xmlns:p14="http://schemas.microsoft.com/office/powerpoint/2010/main" val="352950049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14:ripple dir="lu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2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/>
      <p:bldP spid="17" grpId="0"/>
      <p:bldP spid="18" grpId="0"/>
      <p:bldP spid="19" grpId="0"/>
      <p:bldP spid="20" grpId="0"/>
      <p:bldP spid="21" grpId="0"/>
      <p:bldP spid="22" grpId="0"/>
      <p:bldP spid="23" grpId="0"/>
      <p:bldP spid="2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F9CBAA-DE08-41F3-AB07-9EBA8C0EB3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A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D70DAAB-7295-4D76-9307-272A99A344B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ar-AE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89C953E-CFD1-4AD8-BB19-2B02B9B0F7F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786" r="2268" b="28239"/>
          <a:stretch/>
        </p:blipFill>
        <p:spPr>
          <a:xfrm>
            <a:off x="0" y="0"/>
            <a:ext cx="12192000" cy="6617616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D3192543-D167-46AE-9083-428BA947F0FF}"/>
              </a:ext>
            </a:extLst>
          </p:cNvPr>
          <p:cNvSpPr/>
          <p:nvPr/>
        </p:nvSpPr>
        <p:spPr>
          <a:xfrm>
            <a:off x="-84840" y="4772594"/>
            <a:ext cx="4194041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ar-AE" sz="40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السعادة و الطمأنينة</a:t>
            </a:r>
            <a:endParaRPr lang="en-US" sz="40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3AE6BB0E-A4FF-477C-B896-F197A1ED82D4}"/>
              </a:ext>
            </a:extLst>
          </p:cNvPr>
          <p:cNvSpPr/>
          <p:nvPr/>
        </p:nvSpPr>
        <p:spPr>
          <a:xfrm>
            <a:off x="3062876" y="5776114"/>
            <a:ext cx="2582843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ar-AE" sz="40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عليه</a:t>
            </a:r>
            <a:endParaRPr lang="en-US" sz="40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5A77DB0-B39E-4B5B-A537-0B709D5CE817}"/>
              </a:ext>
            </a:extLst>
          </p:cNvPr>
          <p:cNvSpPr/>
          <p:nvPr/>
        </p:nvSpPr>
        <p:spPr>
          <a:xfrm>
            <a:off x="1206633" y="5787517"/>
            <a:ext cx="2582843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ar-AE" sz="40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بالقدر</a:t>
            </a:r>
            <a:endParaRPr lang="en-US" sz="40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249975581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14:ripple dir="lu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609CA0-2AD8-43C6-A0CE-2688DC013D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A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798EA35-4D52-4A38-94FF-50908041E83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ar-AE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165AEF6-33C9-4EAF-8F26-4F9D69E6014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2543" r="2809"/>
          <a:stretch/>
        </p:blipFill>
        <p:spPr>
          <a:xfrm>
            <a:off x="-65987" y="0"/>
            <a:ext cx="12257988" cy="70135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085877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14:ripple dir="lu"/>
      </p:transition>
    </mc:Choice>
    <mc:Fallback>
      <p:transition spd="slow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F8B942-36F8-469E-AFC2-114910E557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A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A901227-2253-42D7-AC8F-8304B4E0329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ar-AE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BF03CB8-9327-4523-BF37-DE06809559E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0927" r="29407" b="39690"/>
          <a:stretch/>
        </p:blipFill>
        <p:spPr>
          <a:xfrm>
            <a:off x="0" y="0"/>
            <a:ext cx="12192000" cy="6702458"/>
          </a:xfrm>
          <a:prstGeom prst="rect">
            <a:avLst/>
          </a:prstGeom>
        </p:spPr>
      </p:pic>
      <p:pic>
        <p:nvPicPr>
          <p:cNvPr id="5" name="Content Placeholder 5">
            <a:extLst>
              <a:ext uri="{FF2B5EF4-FFF2-40B4-BE49-F238E27FC236}">
                <a16:creationId xmlns:a16="http://schemas.microsoft.com/office/drawing/2014/main" id="{9FD5E3F3-5E50-4A8D-9443-869B52456CF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02800" y="4988561"/>
            <a:ext cx="836986" cy="436880"/>
          </a:xfrm>
          <a:prstGeom prst="rect">
            <a:avLst/>
          </a:prstGeom>
        </p:spPr>
      </p:pic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9B17CC24-9A52-4E26-8ED1-73611E32B90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15021" y="4988561"/>
            <a:ext cx="836986" cy="436880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ECEA245C-DE87-4D1E-83B5-55C6F5530C56}"/>
              </a:ext>
            </a:extLst>
          </p:cNvPr>
          <p:cNvSpPr/>
          <p:nvPr/>
        </p:nvSpPr>
        <p:spPr>
          <a:xfrm>
            <a:off x="7238636" y="6129192"/>
            <a:ext cx="2582843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ar-AE" sz="40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رضي بالله رباً</a:t>
            </a:r>
            <a:endParaRPr lang="en-US" sz="40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D22ED2D-BD78-4418-9A74-3D0ED314FBC7}"/>
              </a:ext>
            </a:extLst>
          </p:cNvPr>
          <p:cNvSpPr/>
          <p:nvPr/>
        </p:nvSpPr>
        <p:spPr>
          <a:xfrm>
            <a:off x="680721" y="6085768"/>
            <a:ext cx="4625722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ar-AE" sz="40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رضي بالنبي محمد  رسولاً</a:t>
            </a:r>
            <a:endParaRPr lang="en-US" sz="40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48122780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14:ripple dir="lu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7DBF9E-496C-4284-B376-5441F0F52D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A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F64FBA4-D9F0-45CC-952C-32C334B1BCC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ar-AE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B79A8C7-C163-406B-8A2F-B94FBB43F53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9459" t="59381" r="29253"/>
          <a:stretch/>
        </p:blipFill>
        <p:spPr>
          <a:xfrm>
            <a:off x="-160256" y="0"/>
            <a:ext cx="12352256" cy="68353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710215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14:ripple dir="lu"/>
      </p:transition>
    </mc:Choice>
    <mc:Fallback>
      <p:transition spd="slow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552007-1951-4E94-AE76-CA32F0691B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A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6EDDDB9-0A24-4016-B263-8A1074A0940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ar-AE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ED7B68B-0C10-4823-A809-B5632C9ECE4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9150" r="30412" b="51340"/>
          <a:stretch/>
        </p:blipFill>
        <p:spPr>
          <a:xfrm>
            <a:off x="0" y="65987"/>
            <a:ext cx="12192000" cy="67592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750039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14:ripple dir="lu"/>
      </p:transition>
    </mc:Choice>
    <mc:Fallback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302DDC20-4E9D-4779-9140-AF5518342C9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41" r="5129" b="10375"/>
          <a:stretch/>
        </p:blipFill>
        <p:spPr>
          <a:xfrm>
            <a:off x="1" y="711517"/>
            <a:ext cx="12019176" cy="6146483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FFC7D1B9-D0D4-4963-9843-29532640CAD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8865" t="43181" r="3660" b="41718"/>
          <a:stretch/>
        </p:blipFill>
        <p:spPr>
          <a:xfrm>
            <a:off x="6403941" y="0"/>
            <a:ext cx="5788058" cy="10652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848769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14:ripple dir="lu"/>
      </p:transition>
    </mc:Choice>
    <mc:Fallback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970285-174F-4ECC-9114-B0754CF962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A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ADE0809-9C4A-46AF-B974-1A97B961D5C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ar-AE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FB96085-E776-4440-B2E5-E7DFFF722BC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3471" r="2346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A4C9419C-36C1-4A1D-A479-91031CBEAF2D}"/>
              </a:ext>
            </a:extLst>
          </p:cNvPr>
          <p:cNvSpPr/>
          <p:nvPr/>
        </p:nvSpPr>
        <p:spPr>
          <a:xfrm>
            <a:off x="160256" y="4142696"/>
            <a:ext cx="4635835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ar-AE" sz="40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الفريق الأول ، لأنه تذوقها</a:t>
            </a:r>
            <a:endParaRPr lang="en-US" sz="40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5676498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14:ripple dir="lu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7E6E69-4378-42F4-BC25-83BDF82F43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A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39C44CE-D8A3-4F5D-A133-36713B115A6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ar-AE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B8BF6B4-A0F0-4496-975C-91FD35AF1F7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990393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14:ripple dir="lu"/>
      </p:transition>
    </mc:Choice>
    <mc:Fallback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621982C3-E049-457F-A96F-715DBF10EF6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39724" r="2191" b="18223"/>
          <a:stretch/>
        </p:blipFill>
        <p:spPr>
          <a:xfrm>
            <a:off x="1" y="3963866"/>
            <a:ext cx="12192000" cy="2883974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3732967-2CA0-43D6-9F71-E640635E84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AE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D597790-E718-4F9E-BCAA-70C19310C4A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2114" b="34082"/>
          <a:stretch/>
        </p:blipFill>
        <p:spPr>
          <a:xfrm>
            <a:off x="0" y="-10303"/>
            <a:ext cx="12192000" cy="4011597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CD84E3CF-A5A0-4966-AF89-208B92DBD854}"/>
              </a:ext>
            </a:extLst>
          </p:cNvPr>
          <p:cNvSpPr/>
          <p:nvPr/>
        </p:nvSpPr>
        <p:spPr>
          <a:xfrm>
            <a:off x="2413262" y="3293408"/>
            <a:ext cx="4635835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ar-AE" sz="40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عندما يطيع الله</a:t>
            </a:r>
            <a:endParaRPr lang="en-US" sz="40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6BCA1857-CEB9-4CFB-9608-CE0728C41E45}"/>
              </a:ext>
            </a:extLst>
          </p:cNvPr>
          <p:cNvSpPr/>
          <p:nvPr/>
        </p:nvSpPr>
        <p:spPr>
          <a:xfrm>
            <a:off x="6872140" y="5115134"/>
            <a:ext cx="2582843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ar-AE" sz="40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ملائكته</a:t>
            </a:r>
            <a:endParaRPr lang="en-US" sz="40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C3974341-ABC7-4A69-A575-8AEE60D275F4}"/>
              </a:ext>
            </a:extLst>
          </p:cNvPr>
          <p:cNvSpPr/>
          <p:nvPr/>
        </p:nvSpPr>
        <p:spPr>
          <a:xfrm>
            <a:off x="3734585" y="5115134"/>
            <a:ext cx="2582843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ar-AE" sz="40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كتبه</a:t>
            </a:r>
            <a:endParaRPr lang="en-US" sz="40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78756E24-3F91-4D90-AD61-41D850BF042F}"/>
              </a:ext>
            </a:extLst>
          </p:cNvPr>
          <p:cNvSpPr/>
          <p:nvPr/>
        </p:nvSpPr>
        <p:spPr>
          <a:xfrm>
            <a:off x="708581" y="5070624"/>
            <a:ext cx="2582843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ar-AE" sz="40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رسله</a:t>
            </a:r>
            <a:endParaRPr lang="en-US" sz="40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4FA3000B-7458-46E3-BFBC-2361DC3212BD}"/>
              </a:ext>
            </a:extLst>
          </p:cNvPr>
          <p:cNvSpPr/>
          <p:nvPr/>
        </p:nvSpPr>
        <p:spPr>
          <a:xfrm>
            <a:off x="8900576" y="5664857"/>
            <a:ext cx="2582843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ar-AE" sz="40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اليوم الآخر</a:t>
            </a:r>
            <a:endParaRPr lang="en-US" sz="40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CED10C44-715C-40E6-A100-97B7A66E43FF}"/>
              </a:ext>
            </a:extLst>
          </p:cNvPr>
          <p:cNvSpPr/>
          <p:nvPr/>
        </p:nvSpPr>
        <p:spPr>
          <a:xfrm>
            <a:off x="3781720" y="5743939"/>
            <a:ext cx="4611279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ar-AE" sz="40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القدر خيره وشره من الله</a:t>
            </a:r>
            <a:endParaRPr lang="en-US" sz="40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410316784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14:ripple dir="lu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9" grpId="0"/>
      <p:bldP spid="10" grpId="0"/>
      <p:bldP spid="11" grpId="0"/>
      <p:bldP spid="1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97FAE9-8262-4A2A-928E-E66C856C3A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A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74BB30F-F426-47E1-9563-BD72D987C51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ar-AE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97AE526-6965-4398-9C94-C707B4A45EB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1547" r="29252" b="45705"/>
          <a:stretch/>
        </p:blipFill>
        <p:spPr>
          <a:xfrm>
            <a:off x="0" y="0"/>
            <a:ext cx="12192000" cy="6876764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6712E233-E77D-46FA-8EE5-8A2C4CEFD496}"/>
              </a:ext>
            </a:extLst>
          </p:cNvPr>
          <p:cNvSpPr/>
          <p:nvPr/>
        </p:nvSpPr>
        <p:spPr>
          <a:xfrm>
            <a:off x="4157220" y="3559711"/>
            <a:ext cx="2582843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ar-AE" sz="40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السعادة</a:t>
            </a:r>
            <a:endParaRPr lang="en-US" sz="40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34BCEA05-04A7-4BC2-8A55-1AEA7C8E6DA8}"/>
              </a:ext>
            </a:extLst>
          </p:cNvPr>
          <p:cNvSpPr/>
          <p:nvPr/>
        </p:nvSpPr>
        <p:spPr>
          <a:xfrm>
            <a:off x="736176" y="3559711"/>
            <a:ext cx="2582843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ar-AE" sz="40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السعادة</a:t>
            </a:r>
            <a:endParaRPr lang="en-US" sz="40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170DA248-3090-4C08-8367-E88D6AEF04C3}"/>
              </a:ext>
            </a:extLst>
          </p:cNvPr>
          <p:cNvSpPr/>
          <p:nvPr/>
        </p:nvSpPr>
        <p:spPr>
          <a:xfrm>
            <a:off x="3696878" y="5647740"/>
            <a:ext cx="2582843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ar-AE" sz="40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السعادة</a:t>
            </a:r>
            <a:endParaRPr lang="en-US" sz="40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B9C6AB53-7129-4784-9592-7E1A2A08EB7D}"/>
              </a:ext>
            </a:extLst>
          </p:cNvPr>
          <p:cNvSpPr/>
          <p:nvPr/>
        </p:nvSpPr>
        <p:spPr>
          <a:xfrm>
            <a:off x="-504233" y="5647740"/>
            <a:ext cx="2582843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ar-AE" sz="40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السعادة</a:t>
            </a:r>
            <a:endParaRPr lang="en-US" sz="40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235716759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14:ripple dir="lu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97FAE9-8262-4A2A-928E-E66C856C3A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A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74BB30F-F426-47E1-9563-BD72D987C51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ar-AE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97AE526-6965-4398-9C94-C707B4A45EB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1237" t="53746" r="29021" b="2131"/>
          <a:stretch/>
        </p:blipFill>
        <p:spPr>
          <a:xfrm>
            <a:off x="-103695" y="0"/>
            <a:ext cx="12295695" cy="6872290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A902F3FA-353E-4031-B045-E3D3B9C665A7}"/>
              </a:ext>
            </a:extLst>
          </p:cNvPr>
          <p:cNvSpPr/>
          <p:nvPr/>
        </p:nvSpPr>
        <p:spPr>
          <a:xfrm>
            <a:off x="4468305" y="1471682"/>
            <a:ext cx="2582843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ar-AE" sz="40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السعادة</a:t>
            </a:r>
            <a:endParaRPr lang="en-US" sz="40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FDA10E2E-3F27-4220-86CB-C349C7849672}"/>
              </a:ext>
            </a:extLst>
          </p:cNvPr>
          <p:cNvSpPr/>
          <p:nvPr/>
        </p:nvSpPr>
        <p:spPr>
          <a:xfrm>
            <a:off x="611957" y="1471682"/>
            <a:ext cx="2582843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ar-AE" sz="40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السعادة و الطمأنينة</a:t>
            </a:r>
            <a:endParaRPr lang="en-US" sz="40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2E35CA1E-7DEE-4698-9BB5-86DDB470F5F0}"/>
              </a:ext>
            </a:extLst>
          </p:cNvPr>
          <p:cNvSpPr/>
          <p:nvPr/>
        </p:nvSpPr>
        <p:spPr>
          <a:xfrm>
            <a:off x="3374795" y="3738820"/>
            <a:ext cx="2582843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ar-AE" sz="40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السعادة</a:t>
            </a:r>
            <a:endParaRPr lang="en-US" sz="40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CA78032-4A0D-4333-934A-B73AA86A543F}"/>
              </a:ext>
            </a:extLst>
          </p:cNvPr>
          <p:cNvSpPr/>
          <p:nvPr/>
        </p:nvSpPr>
        <p:spPr>
          <a:xfrm>
            <a:off x="104480" y="3738820"/>
            <a:ext cx="2582843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ar-AE" sz="40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السعادة و الطمأنينة</a:t>
            </a:r>
            <a:endParaRPr lang="en-US" sz="40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BA57B097-E5B5-4BB4-983F-46515F72168D}"/>
              </a:ext>
            </a:extLst>
          </p:cNvPr>
          <p:cNvSpPr/>
          <p:nvPr/>
        </p:nvSpPr>
        <p:spPr>
          <a:xfrm>
            <a:off x="4468305" y="5320538"/>
            <a:ext cx="2582843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ar-AE" sz="40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حلاوة الإيمان</a:t>
            </a:r>
            <a:endParaRPr lang="en-US" sz="40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261187710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14:ripple dir="lu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D8B050-C482-47E7-8FB7-DB7A7E2672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A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A6CC30E-4C48-47B7-B8EC-FEB58A82733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ar-AE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7AE5078-D3C8-42F5-8A8D-5A4882089F0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9536" r="30644" b="31259"/>
          <a:stretch/>
        </p:blipFill>
        <p:spPr>
          <a:xfrm>
            <a:off x="0" y="-1"/>
            <a:ext cx="12192000" cy="6869263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1DBA342F-AA9B-491A-A0CD-6678D51343DB}"/>
              </a:ext>
            </a:extLst>
          </p:cNvPr>
          <p:cNvSpPr/>
          <p:nvPr/>
        </p:nvSpPr>
        <p:spPr>
          <a:xfrm>
            <a:off x="4804578" y="6228845"/>
            <a:ext cx="2582843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ar-AE" sz="40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سعيدان</a:t>
            </a:r>
            <a:endParaRPr lang="en-US" sz="40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292735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14:ripple dir="lu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275165-8E5E-4944-B31F-C8115855ED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A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70F8648-F4C7-48A9-A301-5FD17F9EC72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ar-AE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B200FC9-236A-44A0-802B-DC5FEE3E676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9536" t="67491" r="30644" b="918"/>
          <a:stretch/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F7E2415F-2559-444C-9E69-9D9CFF0FC18B}"/>
              </a:ext>
            </a:extLst>
          </p:cNvPr>
          <p:cNvSpPr/>
          <p:nvPr/>
        </p:nvSpPr>
        <p:spPr>
          <a:xfrm>
            <a:off x="4119512" y="2305946"/>
            <a:ext cx="2582843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ar-AE" sz="40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أكون صادقاً</a:t>
            </a:r>
            <a:endParaRPr lang="en-US" sz="40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2F8E5083-1205-45CB-89FF-943FB8C46F73}"/>
              </a:ext>
            </a:extLst>
          </p:cNvPr>
          <p:cNvSpPr/>
          <p:nvPr/>
        </p:nvSpPr>
        <p:spPr>
          <a:xfrm>
            <a:off x="6429080" y="3148769"/>
            <a:ext cx="2582843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ar-AE" sz="40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أفعاله</a:t>
            </a:r>
            <a:endParaRPr lang="en-US" sz="40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CB857180-AF5F-44B1-B512-42843B80D7D4}"/>
              </a:ext>
            </a:extLst>
          </p:cNvPr>
          <p:cNvSpPr/>
          <p:nvPr/>
        </p:nvSpPr>
        <p:spPr>
          <a:xfrm>
            <a:off x="3180078" y="3148769"/>
            <a:ext cx="2582843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ar-AE" sz="40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أخلاقه</a:t>
            </a:r>
            <a:endParaRPr lang="en-US" sz="40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CA93824D-7ABD-48B1-868B-9AD0DA5D561E}"/>
              </a:ext>
            </a:extLst>
          </p:cNvPr>
          <p:cNvSpPr/>
          <p:nvPr/>
        </p:nvSpPr>
        <p:spPr>
          <a:xfrm>
            <a:off x="1659119" y="4050340"/>
            <a:ext cx="4298520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ar-AE" sz="40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أحبك يا رسول الله </a:t>
            </a:r>
            <a:endParaRPr lang="en-US" sz="40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F9B45DD1-E835-493F-8801-31C8B14B377C}"/>
              </a:ext>
            </a:extLst>
          </p:cNvPr>
          <p:cNvSpPr/>
          <p:nvPr/>
        </p:nvSpPr>
        <p:spPr>
          <a:xfrm>
            <a:off x="3949829" y="5238547"/>
            <a:ext cx="2582843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ar-AE" sz="40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حلاوة الإيمان</a:t>
            </a:r>
            <a:endParaRPr lang="en-US" sz="40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57552779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14:ripple dir="lu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  <p:bldP spid="10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783</TotalTime>
  <Words>85</Words>
  <Application>Microsoft Office PowerPoint</Application>
  <PresentationFormat>Widescreen</PresentationFormat>
  <Paragraphs>55</Paragraphs>
  <Slides>19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4" baseType="lpstr">
      <vt:lpstr>Arial</vt:lpstr>
      <vt:lpstr>Calibri</vt:lpstr>
      <vt:lpstr>Calibri Light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شيخة السبوسي</dc:creator>
  <cp:lastModifiedBy>شيخة السبوسي</cp:lastModifiedBy>
  <cp:revision>12</cp:revision>
  <dcterms:created xsi:type="dcterms:W3CDTF">2018-05-12T16:52:22Z</dcterms:created>
  <dcterms:modified xsi:type="dcterms:W3CDTF">2018-05-16T17:55:35Z</dcterms:modified>
</cp:coreProperties>
</file>