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9" r:id="rId5"/>
    <p:sldId id="270" r:id="rId6"/>
    <p:sldId id="259" r:id="rId7"/>
    <p:sldId id="260" r:id="rId8"/>
    <p:sldId id="271" r:id="rId9"/>
    <p:sldId id="261" r:id="rId10"/>
    <p:sldId id="262" r:id="rId11"/>
    <p:sldId id="272" r:id="rId12"/>
    <p:sldId id="263" r:id="rId13"/>
    <p:sldId id="264" r:id="rId14"/>
    <p:sldId id="265" r:id="rId15"/>
    <p:sldId id="266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7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3843-D517-4274-BDBD-1D057B584B6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4C0-AE95-4F46-9290-2804B45A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1"/>
          <a:stretch/>
        </p:blipFill>
        <p:spPr>
          <a:xfrm>
            <a:off x="17416" y="-1"/>
            <a:ext cx="9126584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29966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طبيعة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9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1"/>
          <a:stretch/>
        </p:blipFill>
        <p:spPr>
          <a:xfrm>
            <a:off x="-19594" y="0"/>
            <a:ext cx="916359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725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</a:rPr>
              <a:t>واجــــــــــب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" b="24762"/>
          <a:stretch/>
        </p:blipFill>
        <p:spPr>
          <a:xfrm>
            <a:off x="0" y="19594"/>
            <a:ext cx="9144000" cy="683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4572000" y="5943600"/>
            <a:ext cx="3429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3886200"/>
            <a:ext cx="4724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2590800"/>
            <a:ext cx="2971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2" r="2517"/>
          <a:stretch/>
        </p:blipFill>
        <p:spPr>
          <a:xfrm>
            <a:off x="0" y="457200"/>
            <a:ext cx="9144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76254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 smtClean="0">
                <a:solidFill>
                  <a:srgbClr val="0070C0"/>
                </a:solidFill>
              </a:rPr>
              <a:t>الوطنية تعني: حب الوطن والمشاعر الصادقة التي تجسد الارتباط بالوطن، وما ينبثق عنها دون شرط أو قيد، فيحيا الإنسان في وطنه راضيًا ومبادرًا ومنتميًا لتراثه.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2177"/>
            <a:ext cx="91396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725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</a:rPr>
              <a:t>واجــــــــــب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8" r="38567"/>
          <a:stretch/>
        </p:blipFill>
        <p:spPr>
          <a:xfrm>
            <a:off x="-2178" y="0"/>
            <a:ext cx="91461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1371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يعتاد عليه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5"/>
          <a:stretch/>
        </p:blipFill>
        <p:spPr>
          <a:xfrm>
            <a:off x="0" y="304800"/>
            <a:ext cx="9144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81600" y="45968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التنقل من مكان لآخر.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596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المريض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2" b="35238"/>
          <a:stretch/>
        </p:blipFill>
        <p:spPr>
          <a:xfrm>
            <a:off x="0" y="228600"/>
            <a:ext cx="9146228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48400" y="4368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يمتص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368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ملجأ وحصن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1"/>
          <a:stretch/>
        </p:blipFill>
        <p:spPr>
          <a:xfrm>
            <a:off x="4354" y="228600"/>
            <a:ext cx="9134785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00800" y="4800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طعنت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800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غزارة المطر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-2177"/>
            <a:ext cx="913746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2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8"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40572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7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7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46</Words>
  <Application>Microsoft Office PowerPoint</Application>
  <PresentationFormat>On-screen Show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6</cp:revision>
  <dcterms:created xsi:type="dcterms:W3CDTF">2018-09-05T04:14:17Z</dcterms:created>
  <dcterms:modified xsi:type="dcterms:W3CDTF">2018-09-05T08:04:42Z</dcterms:modified>
</cp:coreProperties>
</file>