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02" r:id="rId3"/>
    <p:sldId id="303" r:id="rId4"/>
    <p:sldId id="288" r:id="rId5"/>
    <p:sldId id="289" r:id="rId6"/>
    <p:sldId id="295" r:id="rId7"/>
    <p:sldId id="296" r:id="rId8"/>
    <p:sldId id="305" r:id="rId9"/>
    <p:sldId id="297" r:id="rId10"/>
    <p:sldId id="298" r:id="rId11"/>
    <p:sldId id="285" r:id="rId12"/>
    <p:sldId id="301" r:id="rId13"/>
    <p:sldId id="306" r:id="rId14"/>
    <p:sldId id="300" r:id="rId15"/>
    <p:sldId id="299" r:id="rId16"/>
    <p:sldId id="284" r:id="rId17"/>
    <p:sldId id="290" r:id="rId18"/>
    <p:sldId id="291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61" autoAdjust="0"/>
    <p:restoredTop sz="94660"/>
  </p:normalViewPr>
  <p:slideViewPr>
    <p:cSldViewPr snapToGrid="0">
      <p:cViewPr>
        <p:scale>
          <a:sx n="100" d="100"/>
          <a:sy n="100" d="100"/>
        </p:scale>
        <p:origin x="-180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17926" r="9064" b="37333"/>
          <a:stretch/>
        </p:blipFill>
        <p:spPr>
          <a:xfrm>
            <a:off x="894080" y="132079"/>
            <a:ext cx="9906000" cy="65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t="63704" r="7689" b="13630"/>
          <a:stretch/>
        </p:blipFill>
        <p:spPr>
          <a:xfrm>
            <a:off x="934720" y="528320"/>
            <a:ext cx="10273354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lamic G3 p1 Full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1" t="22074" r="31269" b="22667"/>
          <a:stretch/>
        </p:blipFill>
        <p:spPr>
          <a:xfrm>
            <a:off x="680720" y="40639"/>
            <a:ext cx="10627360" cy="67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2.mzstatic.com/us/r30/Purple6/v4/68/47/bd/6847bdee-eb19-6025-715d-1b9c7d84e1e8/mzl.piwztadu.175x175-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4"/>
          <a:stretch/>
        </p:blipFill>
        <p:spPr bwMode="auto">
          <a:xfrm>
            <a:off x="2052321" y="15241"/>
            <a:ext cx="1094079" cy="16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2.mzstatic.com/us/r30/Purple6/v4/68/47/bd/6847bdee-eb19-6025-715d-1b9c7d84e1e8/mzl.piwztadu.175x175-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8960" y="-13608"/>
            <a:ext cx="1096357" cy="16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6800" y="1981200"/>
            <a:ext cx="679705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40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AAA GoldenLotus" pitchFamily="2" charset="-78"/>
                <a:cs typeface="AAA GoldenLotus" pitchFamily="2" charset="-78"/>
              </a:rPr>
              <a:t>1. </a:t>
            </a:r>
            <a:r>
              <a:rPr lang="ar-SA" sz="4400" dirty="0">
                <a:ln w="11430"/>
                <a:solidFill>
                  <a:srgbClr val="FF0000"/>
                </a:solidFill>
                <a:latin typeface="AAA GoldenLotus" pitchFamily="2" charset="-78"/>
                <a:cs typeface="AAA GoldenLotus" pitchFamily="2" charset="-78"/>
              </a:rPr>
              <a:t>الدعاء مستجاب بين الأذان والإقامة .</a:t>
            </a:r>
            <a:endParaRPr lang="en-US" sz="4400" dirty="0">
              <a:ln w="11430"/>
              <a:solidFill>
                <a:srgbClr val="FF0000"/>
              </a:solidFill>
              <a:latin typeface="AAA GoldenLotus" pitchFamily="2" charset="-78"/>
              <a:cs typeface="AAA Golden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9255" y="2841486"/>
            <a:ext cx="778610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40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AAA GoldenLotus" pitchFamily="2" charset="-78"/>
                <a:cs typeface="AAA GoldenLotus" pitchFamily="2" charset="-78"/>
              </a:rPr>
              <a:t>2. </a:t>
            </a:r>
            <a:r>
              <a:rPr lang="ar-SA" sz="4400" dirty="0">
                <a:ln w="11430"/>
                <a:solidFill>
                  <a:srgbClr val="FF0000"/>
                </a:solidFill>
                <a:latin typeface="AAA GoldenLotus" pitchFamily="2" charset="-78"/>
                <a:cs typeface="AAA GoldenLotus" pitchFamily="2" charset="-78"/>
              </a:rPr>
              <a:t>ينادي المؤذن للصلاة في اليوم ثلاث مرات . </a:t>
            </a:r>
            <a:endParaRPr lang="en-US" sz="4400" dirty="0">
              <a:ln w="11430"/>
              <a:solidFill>
                <a:srgbClr val="FF0000"/>
              </a:solidFill>
              <a:latin typeface="AAA GoldenLotus" pitchFamily="2" charset="-78"/>
              <a:cs typeface="AAA GoldenLotus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5800" y="3745944"/>
            <a:ext cx="890179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40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AAA GoldenLotus" pitchFamily="2" charset="-78"/>
                <a:cs typeface="AAA GoldenLotus" pitchFamily="2" charset="-78"/>
              </a:rPr>
              <a:t>3. </a:t>
            </a:r>
            <a:r>
              <a:rPr lang="ar-SA" sz="4400" dirty="0">
                <a:ln w="11430"/>
                <a:solidFill>
                  <a:srgbClr val="FF0000"/>
                </a:solidFill>
                <a:latin typeface="AAA GoldenLotus" pitchFamily="2" charset="-78"/>
                <a:cs typeface="AAA GoldenLotus" pitchFamily="2" charset="-78"/>
              </a:rPr>
              <a:t>في صلاة الفجر يقول المؤذن الصلاة خير من النوم .</a:t>
            </a:r>
            <a:endParaRPr lang="en-US" sz="4400" dirty="0">
              <a:ln w="11430"/>
              <a:solidFill>
                <a:srgbClr val="FF0000"/>
              </a:solidFill>
              <a:latin typeface="AAA GoldenLotus" pitchFamily="2" charset="-78"/>
              <a:cs typeface="AAA GoldenLotus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2556" y="4606230"/>
            <a:ext cx="536396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40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AAA GoldenLotus" pitchFamily="2" charset="-78"/>
                <a:cs typeface="AAA GoldenLotus" pitchFamily="2" charset="-78"/>
              </a:rPr>
              <a:t>4. </a:t>
            </a:r>
            <a:r>
              <a:rPr lang="ar-SA" sz="4400" dirty="0">
                <a:ln w="11430"/>
                <a:solidFill>
                  <a:srgbClr val="FF0000"/>
                </a:solidFill>
                <a:latin typeface="AAA GoldenLotus" pitchFamily="2" charset="-78"/>
                <a:cs typeface="AAA GoldenLotus" pitchFamily="2" charset="-78"/>
              </a:rPr>
              <a:t>يكبر المؤذن في الأذان مرتين .</a:t>
            </a:r>
            <a:endParaRPr lang="en-US" sz="4400" dirty="0">
              <a:ln w="11430"/>
              <a:solidFill>
                <a:srgbClr val="FF0000"/>
              </a:solidFill>
              <a:latin typeface="AAA GoldenLotus" pitchFamily="2" charset="-78"/>
              <a:cs typeface="AAA Golden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15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t="11095" r="8997" b="45131"/>
          <a:stretch/>
        </p:blipFill>
        <p:spPr>
          <a:xfrm>
            <a:off x="487681" y="0"/>
            <a:ext cx="11129928" cy="65329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44548" y="3839909"/>
            <a:ext cx="12570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الله أكبر </a:t>
            </a:r>
            <a:r>
              <a:rPr lang="en-US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4</a:t>
            </a:r>
            <a:endParaRPr lang="en-US" sz="2800" cap="none" spc="0" dirty="0">
              <a:ln w="11430"/>
              <a:solidFill>
                <a:srgbClr val="FF0000"/>
              </a:solidFill>
              <a:latin typeface="AAA GoldenLotus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67133" y="4415973"/>
            <a:ext cx="15167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الشهادتين </a:t>
            </a:r>
            <a:r>
              <a:rPr lang="en-US" sz="280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 2</a:t>
            </a:r>
            <a:endParaRPr lang="en-US" sz="2800" cap="none" spc="0" dirty="0">
              <a:ln w="11430"/>
              <a:solidFill>
                <a:srgbClr val="FF0000"/>
              </a:solidFill>
              <a:latin typeface="AAA GoldenLotus" pitchFamily="2" charset="-78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3483" y="4903461"/>
            <a:ext cx="21980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حي على الصلاة </a:t>
            </a:r>
            <a:r>
              <a:rPr lang="en-US" sz="280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2</a:t>
            </a:r>
            <a:endParaRPr lang="en-US" sz="2800" cap="none" spc="0" dirty="0">
              <a:ln w="11430"/>
              <a:solidFill>
                <a:srgbClr val="FF0000"/>
              </a:solidFill>
              <a:latin typeface="AAA GoldenLotus" pitchFamily="2" charset="-78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3154" y="5490885"/>
            <a:ext cx="20890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حي على الفلاح </a:t>
            </a:r>
            <a:r>
              <a:rPr lang="en-US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2</a:t>
            </a:r>
            <a:endParaRPr lang="en-US" sz="2800" cap="none" spc="0" dirty="0">
              <a:ln w="11430"/>
              <a:solidFill>
                <a:srgbClr val="FF0000"/>
              </a:solidFill>
              <a:latin typeface="AAA GoldenLotus" pitchFamily="2" charset="-78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7781" y="3494801"/>
            <a:ext cx="103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الله أكبر</a:t>
            </a:r>
            <a:endParaRPr lang="en-US" sz="2800" dirty="0">
              <a:ln w="11430"/>
              <a:solidFill>
                <a:srgbClr val="FF0000"/>
              </a:solidFill>
              <a:latin typeface="AAA GoldenLotus" pitchFamily="2" charset="-78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3525" y="4372194"/>
            <a:ext cx="21659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حي على الصلاة </a:t>
            </a:r>
            <a:r>
              <a:rPr lang="en-US" sz="280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1</a:t>
            </a:r>
            <a:endParaRPr lang="en-US" sz="2800" dirty="0">
              <a:ln w="11430"/>
              <a:solidFill>
                <a:srgbClr val="FF0000"/>
              </a:solidFill>
              <a:latin typeface="AAA GoldenLotus" pitchFamily="2" charset="-78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4992" y="4948258"/>
            <a:ext cx="20569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حي على الفلاح </a:t>
            </a:r>
            <a:r>
              <a:rPr lang="en-US" sz="280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1</a:t>
            </a:r>
            <a:endParaRPr lang="en-US" sz="2800" dirty="0">
              <a:ln w="11430"/>
              <a:solidFill>
                <a:srgbClr val="FF0000"/>
              </a:solidFill>
              <a:latin typeface="AAA GoldenLotus" pitchFamily="2" charset="-78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7309" y="5566713"/>
            <a:ext cx="22525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1"/>
            <a:r>
              <a:rPr lang="ar-SA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قد قامت الصلاة </a:t>
            </a:r>
            <a:r>
              <a:rPr lang="en-US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 2 </a:t>
            </a:r>
            <a:endParaRPr lang="en-US" sz="2800" cap="none" spc="0" dirty="0">
              <a:ln w="11430"/>
              <a:solidFill>
                <a:srgbClr val="FF0000"/>
              </a:solidFill>
              <a:latin typeface="AAA GoldenLotus" pitchFamily="2" charset="-78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37250" y="6009751"/>
            <a:ext cx="1980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الله أكبر الله أكبر</a:t>
            </a:r>
            <a:endParaRPr lang="en-US" sz="2800" dirty="0">
              <a:ln w="11430"/>
              <a:solidFill>
                <a:srgbClr val="FF0000"/>
              </a:solidFill>
              <a:latin typeface="AAA GoldenLotus" pitchFamily="2" charset="-78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0988" y="6055743"/>
            <a:ext cx="14895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لا إله إلا الله</a:t>
            </a:r>
            <a:endParaRPr lang="en-US" sz="2800" dirty="0">
              <a:ln w="11430"/>
              <a:solidFill>
                <a:srgbClr val="FF0000"/>
              </a:solidFill>
              <a:latin typeface="AAA GoldenLotus" pitchFamily="2" charset="-78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90941" y="3875827"/>
            <a:ext cx="12987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الشهادتين</a:t>
            </a:r>
            <a:r>
              <a:rPr lang="en-US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1</a:t>
            </a:r>
            <a:endParaRPr lang="en-US" sz="2800" cap="none" spc="0" dirty="0">
              <a:ln w="11430"/>
              <a:solidFill>
                <a:srgbClr val="FF0000"/>
              </a:solidFill>
              <a:latin typeface="AAA GoldenLotus" pitchFamily="2" charset="-78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79170" y="6009751"/>
            <a:ext cx="1980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الله أكبر الله أكبر</a:t>
            </a:r>
            <a:endParaRPr lang="en-US" sz="2800" dirty="0">
              <a:ln w="11430"/>
              <a:solidFill>
                <a:srgbClr val="FF0000"/>
              </a:solidFill>
              <a:latin typeface="AAA GoldenLotus" pitchFamily="2" charset="-78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2908" y="6055743"/>
            <a:ext cx="14895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800" cap="none" spc="0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+mj-cs"/>
              </a:rPr>
              <a:t>لا إله إلا الله</a:t>
            </a:r>
            <a:endParaRPr lang="en-US" sz="2800" dirty="0">
              <a:ln w="11430"/>
              <a:solidFill>
                <a:srgbClr val="FF0000"/>
              </a:solidFill>
              <a:latin typeface="AAA GoldenLotus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63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54222" r="7440" b="4592"/>
          <a:stretch/>
        </p:blipFill>
        <p:spPr>
          <a:xfrm>
            <a:off x="1036319" y="701040"/>
            <a:ext cx="9592869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6666" r="27966" b="62612"/>
          <a:stretch/>
        </p:blipFill>
        <p:spPr>
          <a:xfrm>
            <a:off x="0" y="314960"/>
            <a:ext cx="11907519" cy="6278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47" y="3975853"/>
            <a:ext cx="2618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AAA GoldenLotus" pitchFamily="2" charset="-78"/>
              </a:rPr>
              <a:t>الصلاة خير من النوم</a:t>
            </a:r>
            <a:endParaRPr lang="ar-AE" sz="3200" b="1" dirty="0">
              <a:latin typeface="AAA GoldenLotus" pitchFamily="2" charset="-78"/>
              <a:cs typeface="AAA GoldenLot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2507" y="4504001"/>
            <a:ext cx="10855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AAA GoldenLotus" pitchFamily="2" charset="-78"/>
              </a:rPr>
              <a:t>خمس</a:t>
            </a:r>
            <a:endParaRPr lang="ar-AE" sz="4800" b="1" dirty="0">
              <a:latin typeface="AAA GoldenLotus" pitchFamily="2" charset="-78"/>
              <a:cs typeface="AAA Golden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3787" y="5235693"/>
            <a:ext cx="1311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AAA GoldenLotus" pitchFamily="2" charset="-78"/>
              </a:rPr>
              <a:t>صفوف</a:t>
            </a:r>
            <a:endParaRPr lang="ar-AE" sz="4000" b="1" dirty="0">
              <a:latin typeface="AAA GoldenLotus" pitchFamily="2" charset="-78"/>
              <a:cs typeface="AAA GoldenLotus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8987" y="5933398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ln w="11430"/>
                <a:solidFill>
                  <a:srgbClr val="FF0000"/>
                </a:solidFill>
                <a:latin typeface="AAA GoldenLotus" pitchFamily="2" charset="-78"/>
                <a:cs typeface="AAA GoldenLotus" pitchFamily="2" charset="-78"/>
              </a:rPr>
              <a:t>الله </a:t>
            </a:r>
            <a:r>
              <a:rPr lang="ar-SA" sz="4000" b="1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AAA GoldenLotus" pitchFamily="2" charset="-78"/>
              </a:rPr>
              <a:t>أكبر        الله أكبر</a:t>
            </a:r>
            <a:endParaRPr lang="ar-AE" sz="4000" b="1" dirty="0">
              <a:latin typeface="AAA GoldenLotus" pitchFamily="2" charset="-78"/>
              <a:cs typeface="AAA Golden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37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35852" r="5240" b="42666"/>
          <a:stretch/>
        </p:blipFill>
        <p:spPr>
          <a:xfrm>
            <a:off x="335280" y="701040"/>
            <a:ext cx="11448708" cy="4968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7333" y="2354163"/>
            <a:ext cx="3065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AAA GoldenLotus" pitchFamily="2" charset="-78"/>
              </a:rPr>
              <a:t>قد قامت الصلاة</a:t>
            </a:r>
            <a:endParaRPr lang="ar-AE" sz="4800" b="1" dirty="0">
              <a:latin typeface="AAA GoldenLotus" pitchFamily="2" charset="-78"/>
              <a:cs typeface="AAA GoldenLot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2613" y="4690963"/>
            <a:ext cx="2297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AAA GoldenLotus" pitchFamily="2" charset="-78"/>
              </a:rPr>
              <a:t>ثلاث مرات</a:t>
            </a:r>
            <a:endParaRPr lang="ar-AE" sz="4800" b="1" dirty="0">
              <a:latin typeface="AAA GoldenLotus" pitchFamily="2" charset="-78"/>
              <a:cs typeface="AAA Golden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0693" y="4815006"/>
            <a:ext cx="1191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 smtClean="0">
                <a:ln w="11430"/>
                <a:solidFill>
                  <a:srgbClr val="FF0000"/>
                </a:solidFill>
                <a:latin typeface="AAA GoldenLotus" pitchFamily="2" charset="-78"/>
                <a:cs typeface="AAA GoldenLotus" pitchFamily="2" charset="-78"/>
              </a:rPr>
              <a:t>مرتين</a:t>
            </a:r>
            <a:endParaRPr lang="ar-AE" sz="4800" b="1" dirty="0">
              <a:latin typeface="AAA GoldenLotus" pitchFamily="2" charset="-78"/>
              <a:cs typeface="AAA Golden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9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56741" r="7595" b="4889"/>
          <a:stretch/>
        </p:blipFill>
        <p:spPr>
          <a:xfrm>
            <a:off x="924559" y="447040"/>
            <a:ext cx="10725665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forjawal.com/wp-content/uploads/2012/12/%D8%B5%D9%88%D8%AA-%D8%A7%D9%84%D8%A7%D8%B0%D8%A7%D9%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" y="1"/>
            <a:ext cx="12183919" cy="686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3"/>
          <p:cNvSpPr/>
          <p:nvPr/>
        </p:nvSpPr>
        <p:spPr>
          <a:xfrm>
            <a:off x="5755843" y="367496"/>
            <a:ext cx="4259499" cy="147732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MCS Erwah S_U normal." pitchFamily="2" charset="-78"/>
              </a:rPr>
              <a:t>الأذان والإقامة</a:t>
            </a:r>
            <a:endParaRPr lang="ar-SA" sz="9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MCS Erw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747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file.ak.fbcdn.net/hprofile-ak-snc4/211215_176025342451536_245784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93767" y="3106316"/>
            <a:ext cx="4014191" cy="3679677"/>
          </a:xfrm>
          <a:prstGeom prst="rect">
            <a:avLst/>
          </a:prstGeom>
          <a:noFill/>
        </p:spPr>
      </p:pic>
      <p:sp>
        <p:nvSpPr>
          <p:cNvPr id="3" name="وسيلة شرح بيضاوية 2"/>
          <p:cNvSpPr/>
          <p:nvPr/>
        </p:nvSpPr>
        <p:spPr>
          <a:xfrm>
            <a:off x="335360" y="836712"/>
            <a:ext cx="8352928" cy="1368152"/>
          </a:xfrm>
          <a:prstGeom prst="wedgeEllipseCallout">
            <a:avLst>
              <a:gd name="adj1" fmla="val 48482"/>
              <a:gd name="adj2" fmla="val 164328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udir MT" pitchFamily="2" charset="-78"/>
              </a:rPr>
              <a:t>صفة الأذان والإقامة</a:t>
            </a:r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cs typeface="Mudir MT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417831" y="404665"/>
            <a:ext cx="12522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AE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أريد </a:t>
            </a:r>
          </a:p>
          <a:p>
            <a:pPr algn="ctr"/>
            <a:r>
              <a:rPr lang="ar-AE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أن </a:t>
            </a:r>
          </a:p>
          <a:p>
            <a:pPr algn="ctr"/>
            <a:r>
              <a:rPr lang="ar-AE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أتعلم</a:t>
            </a:r>
            <a:endParaRPr lang="ar-SA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وسيلة شرح بيضاوية 4"/>
          <p:cNvSpPr/>
          <p:nvPr/>
        </p:nvSpPr>
        <p:spPr>
          <a:xfrm>
            <a:off x="335360" y="4941168"/>
            <a:ext cx="7488832" cy="1611560"/>
          </a:xfrm>
          <a:prstGeom prst="wedgeEllipseCallout">
            <a:avLst>
              <a:gd name="adj1" fmla="val 55421"/>
              <a:gd name="adj2" fmla="val -75037"/>
            </a:avLst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udir MT" pitchFamily="2" charset="-78"/>
              </a:rPr>
              <a:t>ما يقوله المسلم عند سماع الأذان</a:t>
            </a:r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cs typeface="Mudir MT" pitchFamily="2" charset="-78"/>
            </a:endParaRPr>
          </a:p>
        </p:txBody>
      </p:sp>
      <p:sp>
        <p:nvSpPr>
          <p:cNvPr id="6" name="وسيلة شرح بيضاوية 5"/>
          <p:cNvSpPr/>
          <p:nvPr/>
        </p:nvSpPr>
        <p:spPr>
          <a:xfrm>
            <a:off x="130587" y="2989987"/>
            <a:ext cx="7200800" cy="1611560"/>
          </a:xfrm>
          <a:prstGeom prst="wedgeEllipseCallout">
            <a:avLst>
              <a:gd name="adj1" fmla="val 67974"/>
              <a:gd name="adj2" fmla="val 18878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Mudir MT" pitchFamily="2" charset="-78"/>
              </a:rPr>
              <a:t>المقارنة بين الأذان والإقامة</a:t>
            </a:r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07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5778" r="6407" b="28445"/>
          <a:stretch/>
        </p:blipFill>
        <p:spPr>
          <a:xfrm>
            <a:off x="1198880" y="-10160"/>
            <a:ext cx="10142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71259" r="7389" b="9333"/>
          <a:stretch/>
        </p:blipFill>
        <p:spPr>
          <a:xfrm>
            <a:off x="406399" y="1076960"/>
            <a:ext cx="11115893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8" b="62484"/>
          <a:stretch/>
        </p:blipFill>
        <p:spPr>
          <a:xfrm>
            <a:off x="926600" y="355600"/>
            <a:ext cx="103241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37072" r="9110" b="31464"/>
          <a:stretch/>
        </p:blipFill>
        <p:spPr>
          <a:xfrm>
            <a:off x="690879" y="995680"/>
            <a:ext cx="10621311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0370" y="692697"/>
            <a:ext cx="63610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cap="none" spc="0" dirty="0" smtClean="0">
                <a:ln w="11430"/>
                <a:solidFill>
                  <a:srgbClr val="FF6699"/>
                </a:solidFill>
              </a:rPr>
              <a:t>رتب ألفاظ الأذان والإقامة</a:t>
            </a:r>
            <a:endParaRPr lang="en-US" sz="6000" cap="none" spc="0" dirty="0">
              <a:ln w="11430"/>
              <a:solidFill>
                <a:srgbClr val="FF6699"/>
              </a:solidFill>
            </a:endParaRPr>
          </a:p>
        </p:txBody>
      </p:sp>
      <p:pic>
        <p:nvPicPr>
          <p:cNvPr id="2050" name="Picture 2" descr="http://i01.i.aliimg.com/img/pb/870/243/434/434243870_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87" y="1995905"/>
            <a:ext cx="6934200" cy="43624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6" descr="http://www.gl3a.com/album/30793_126765646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4" y="2819400"/>
            <a:ext cx="185208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p.streetwise.co/wp-content/uploads/2011/07/focus-group-fea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3541384"/>
            <a:ext cx="2032000" cy="12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9" t="69220" r="8913" b="3224"/>
          <a:stretch/>
        </p:blipFill>
        <p:spPr>
          <a:xfrm>
            <a:off x="609600" y="101600"/>
            <a:ext cx="10839518" cy="614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99498" y="2654061"/>
            <a:ext cx="1257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الله أكبر </a:t>
            </a:r>
            <a:r>
              <a:rPr lang="en-US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4</a:t>
            </a:r>
            <a:endParaRPr lang="en-US" sz="3200" b="1" dirty="0">
              <a:ln w="31550" cmpd="sng">
                <a:noFill/>
                <a:prstDash val="solid"/>
              </a:ln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6985" y="3230125"/>
            <a:ext cx="26869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أشهد ألا إله إلا الله  </a:t>
            </a:r>
            <a:r>
              <a:rPr lang="en-US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  2</a:t>
            </a:r>
            <a:endParaRPr lang="en-US" sz="3200" b="1" dirty="0">
              <a:ln w="31550" cmpd="sng">
                <a:noFill/>
                <a:prstDash val="solid"/>
              </a:ln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6051" y="4339862"/>
            <a:ext cx="20072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حي على الصلاة </a:t>
            </a:r>
            <a:r>
              <a:rPr lang="en-US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2</a:t>
            </a:r>
            <a:endParaRPr lang="en-US" sz="3200" b="1" dirty="0">
              <a:ln w="31550" cmpd="sng">
                <a:noFill/>
                <a:prstDash val="solid"/>
              </a:ln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01641" y="4927286"/>
            <a:ext cx="1986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حي على الفلاح </a:t>
            </a:r>
            <a:r>
              <a:rPr lang="en-US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2</a:t>
            </a:r>
            <a:endParaRPr lang="en-US" sz="3200" b="1" dirty="0">
              <a:ln w="31550" cmpd="sng">
                <a:noFill/>
                <a:prstDash val="solid"/>
              </a:ln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4753" y="2581708"/>
            <a:ext cx="1257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الله أكبر </a:t>
            </a:r>
            <a:r>
              <a:rPr lang="en-US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2</a:t>
            </a:r>
            <a:endParaRPr lang="en-US" sz="3200" b="1" dirty="0">
              <a:ln w="31550" cmpd="sng">
                <a:noFill/>
                <a:prstDash val="solid"/>
              </a:ln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5744" y="4021157"/>
            <a:ext cx="20072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حي على الصلاة </a:t>
            </a:r>
            <a:r>
              <a:rPr lang="en-US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1</a:t>
            </a:r>
            <a:endParaRPr lang="en-US" sz="3200" b="1" dirty="0">
              <a:ln w="31550" cmpd="sng">
                <a:noFill/>
                <a:prstDash val="solid"/>
              </a:ln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3130" y="4597221"/>
            <a:ext cx="1986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حي على الفلاح </a:t>
            </a:r>
            <a:r>
              <a:rPr lang="en-US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1</a:t>
            </a:r>
            <a:endParaRPr lang="en-US" sz="3200" b="1" dirty="0">
              <a:ln w="31550" cmpd="sng">
                <a:noFill/>
                <a:prstDash val="solid"/>
              </a:ln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0180" y="5215676"/>
            <a:ext cx="22557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SA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قد قامت الصلاة </a:t>
            </a:r>
            <a:r>
              <a:rPr lang="en-US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 2 </a:t>
            </a:r>
            <a:endParaRPr lang="en-US" sz="3200" b="1" dirty="0">
              <a:ln w="31550" cmpd="sng">
                <a:noFill/>
                <a:prstDash val="solid"/>
              </a:ln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6936" y="2843318"/>
            <a:ext cx="2241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(الله أكبر) الأخيرة </a:t>
            </a:r>
            <a:r>
              <a:rPr lang="en-US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2</a:t>
            </a:r>
            <a:endParaRPr lang="en-US" sz="3200" b="1" dirty="0">
              <a:ln w="31550" cmpd="sng">
                <a:noFill/>
                <a:prstDash val="solid"/>
              </a:ln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2121" y="3979223"/>
            <a:ext cx="1830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لا إله إلا الله  </a:t>
            </a:r>
            <a:r>
              <a:rPr lang="en-US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1</a:t>
            </a:r>
            <a:endParaRPr lang="en-US" sz="3200" b="1" dirty="0">
              <a:ln w="31550" cmpd="sng">
                <a:noFill/>
                <a:prstDash val="solid"/>
              </a:ln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13322" y="3711628"/>
            <a:ext cx="3212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أشهد أن محمدا رسول الله </a:t>
            </a:r>
            <a:r>
              <a:rPr lang="en-US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2</a:t>
            </a:r>
            <a:endParaRPr lang="en-US" sz="3200" b="1" dirty="0">
              <a:ln w="31550" cmpd="sng">
                <a:noFill/>
                <a:prstDash val="solid"/>
              </a:ln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5907" y="3022298"/>
            <a:ext cx="26869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أشهد ألا إله إلا الله  </a:t>
            </a:r>
            <a:r>
              <a:rPr lang="en-US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  1</a:t>
            </a:r>
            <a:endParaRPr lang="en-US" sz="3200" b="1" dirty="0">
              <a:ln w="31550" cmpd="sng">
                <a:noFill/>
                <a:prstDash val="solid"/>
              </a:ln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2244" y="3503801"/>
            <a:ext cx="3212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أشهد أن محمدا رسول الله </a:t>
            </a:r>
            <a:r>
              <a:rPr lang="en-US" sz="3200" b="1" dirty="0" smtClean="0">
                <a:ln w="31550" cmpd="sng">
                  <a:noFill/>
                  <a:prstDash val="solid"/>
                </a:ln>
                <a:latin typeface="Adobe Arabic" pitchFamily="18" charset="-78"/>
                <a:cs typeface="Adobe Arabic" pitchFamily="18" charset="-78"/>
              </a:rPr>
              <a:t>1</a:t>
            </a:r>
            <a:endParaRPr lang="en-US" sz="3200" b="1" dirty="0">
              <a:ln w="31550" cmpd="sng">
                <a:noFill/>
                <a:prstDash val="solid"/>
              </a:ln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63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184</Words>
  <Application>Microsoft Office PowerPoint</Application>
  <PresentationFormat>Custom</PresentationFormat>
  <Paragraphs>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Lenovo</cp:lastModifiedBy>
  <cp:revision>20</cp:revision>
  <dcterms:created xsi:type="dcterms:W3CDTF">2016-08-24T13:36:29Z</dcterms:created>
  <dcterms:modified xsi:type="dcterms:W3CDTF">2016-11-20T10:04:06Z</dcterms:modified>
</cp:coreProperties>
</file>