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4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6" r:id="rId35"/>
    <p:sldId id="288" r:id="rId36"/>
    <p:sldId id="289" r:id="rId37"/>
    <p:sldId id="297" r:id="rId38"/>
    <p:sldId id="290" r:id="rId39"/>
    <p:sldId id="298" r:id="rId40"/>
    <p:sldId id="299" r:id="rId41"/>
    <p:sldId id="291" r:id="rId42"/>
    <p:sldId id="292" r:id="rId43"/>
    <p:sldId id="300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0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4FC7-ECBB-4207-8594-F26DB735225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7C70-EDBD-4BB5-8895-D1FBEC0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5240"/>
            <a:ext cx="912876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7640" y="1229380"/>
            <a:ext cx="371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الأراضي الواسعة ذات النباتات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640" y="4048780"/>
            <a:ext cx="105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أسرع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8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1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704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5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6"/>
          <a:stretch/>
        </p:blipFill>
        <p:spPr>
          <a:xfrm>
            <a:off x="0" y="2176"/>
            <a:ext cx="9144000" cy="6855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7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"/>
          <a:stretch/>
        </p:blipFill>
        <p:spPr>
          <a:xfrm>
            <a:off x="0" y="-17418"/>
            <a:ext cx="9144000" cy="6875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" y="0"/>
            <a:ext cx="913964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4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4"/>
          <a:stretch/>
        </p:blipFill>
        <p:spPr>
          <a:xfrm>
            <a:off x="0" y="-1"/>
            <a:ext cx="9144000" cy="684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2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8"/>
          <a:stretch/>
        </p:blipFill>
        <p:spPr>
          <a:xfrm>
            <a:off x="0" y="2177"/>
            <a:ext cx="9144000" cy="6855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2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81"/>
          <a:stretch/>
        </p:blipFill>
        <p:spPr>
          <a:xfrm>
            <a:off x="0" y="914400"/>
            <a:ext cx="911544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01640" y="1381780"/>
            <a:ext cx="234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ينام / يسكن / يهدأ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2640" y="1381780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ممتلئ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013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79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06"/>
            <a:ext cx="9144000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7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80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832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39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83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" y="0"/>
            <a:ext cx="913746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491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0"/>
            <a:ext cx="911787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247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7" b="34285"/>
          <a:stretch/>
        </p:blipFill>
        <p:spPr>
          <a:xfrm>
            <a:off x="6531" y="0"/>
            <a:ext cx="913747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87440" y="4429780"/>
            <a:ext cx="13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عن قرب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9240" y="441960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نبت طيب الريح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2819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solidFill>
                  <a:srgbClr val="FF0000"/>
                </a:solidFill>
              </a:rPr>
              <a:t>حلاً فرديًا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6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" b="4381"/>
          <a:stretch/>
        </p:blipFill>
        <p:spPr>
          <a:xfrm>
            <a:off x="0" y="4354"/>
            <a:ext cx="9144000" cy="685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solidFill>
                  <a:srgbClr val="FF0000"/>
                </a:solidFill>
              </a:rPr>
              <a:t>واجـــــــــــب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5"/>
          <a:stretch/>
        </p:blipFill>
        <p:spPr>
          <a:xfrm>
            <a:off x="6530" y="0"/>
            <a:ext cx="913746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733800" y="2209800"/>
            <a:ext cx="411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24400" y="4191000"/>
            <a:ext cx="3124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3200" y="6096000"/>
            <a:ext cx="1371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3" r="287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24400" y="10916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الغمام يملؤ السماء.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18288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000" b="1" dirty="0" smtClean="0">
                <a:solidFill>
                  <a:srgbClr val="0070C0"/>
                </a:solidFill>
              </a:rPr>
              <a:t>حل الليل بسواده المخملي</a:t>
            </a:r>
            <a:r>
              <a:rPr lang="ar-AE" sz="3000" b="1" dirty="0" smtClean="0">
                <a:solidFill>
                  <a:srgbClr val="0070C0"/>
                </a:solidFill>
              </a:rPr>
              <a:t>./ تتحلى الكعبة بسواد مخملي.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514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بالأمس هبت ريح هادرة على المنطقة.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</a:rPr>
              <a:t>واجـــــــــــــــب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7"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3"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8630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برز من بين ما حوله.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447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حدّق النظر إليه.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006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0070C0"/>
                </a:solidFill>
              </a:rPr>
              <a:t>جاوز الهدف.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615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0070C0"/>
                </a:solidFill>
              </a:rPr>
              <a:t>تشخيص هنا تعني معرفة المرض أي ظهوره ، فكل كلمة شخص تعني الظهور والبروز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2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0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1"/>
          <a:stretch/>
        </p:blipFill>
        <p:spPr>
          <a:xfrm>
            <a:off x="0" y="0"/>
            <a:ext cx="9164454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89320" y="4724400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في طرفة عين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240" y="4724400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0070C0"/>
                </a:solidFill>
              </a:rPr>
              <a:t>الشجر الكثير الملتف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5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1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9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3"/>
          <a:stretch/>
        </p:blipFill>
        <p:spPr>
          <a:xfrm>
            <a:off x="-35720" y="0"/>
            <a:ext cx="917972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345233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solidFill>
                  <a:srgbClr val="0070C0"/>
                </a:solidFill>
              </a:rPr>
              <a:t>لقاء الذئب النحيل بالكلب السمين.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38216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solidFill>
                  <a:srgbClr val="0070C0"/>
                </a:solidFill>
              </a:rPr>
              <a:t>مجاملة الذئب للكلب.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739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solidFill>
                  <a:srgbClr val="0070C0"/>
                </a:solidFill>
              </a:rPr>
              <a:t>حوار الكلب مع الذئب.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102114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solidFill>
                  <a:srgbClr val="0070C0"/>
                </a:solidFill>
              </a:rPr>
              <a:t>ملاحظة الذئب لرقبة الكلب المقشورة.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4643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 smtClean="0">
                <a:solidFill>
                  <a:srgbClr val="0070C0"/>
                </a:solidFill>
              </a:rPr>
              <a:t>فرّ الذئب حرًّا طليقًا.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" b="6476"/>
          <a:stretch/>
        </p:blipFill>
        <p:spPr>
          <a:xfrm>
            <a:off x="2177" y="0"/>
            <a:ext cx="914182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0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912876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6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5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4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4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100</Words>
  <Application>Microsoft Office PowerPoint</Application>
  <PresentationFormat>On-screen Show (4:3)</PresentationFormat>
  <Paragraphs>23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9</cp:revision>
  <dcterms:created xsi:type="dcterms:W3CDTF">2018-09-04T14:07:52Z</dcterms:created>
  <dcterms:modified xsi:type="dcterms:W3CDTF">2018-09-04T16:23:42Z</dcterms:modified>
</cp:coreProperties>
</file>