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ar-AE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90" d="100"/>
          <a:sy n="90" d="100"/>
        </p:scale>
        <p:origin x="-588" y="8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A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1DE462D-1C3E-49AA-9BC9-00522BC56819}" type="datetimeFigureOut">
              <a:rPr lang="ar-AE" smtClean="0"/>
              <a:t>23/05/1438</a:t>
            </a:fld>
            <a:endParaRPr lang="ar-A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A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8CA6777-87EA-494F-B20C-5947B1BE4E9E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671092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CA6777-87EA-494F-B20C-5947B1BE4E9E}" type="slidenum">
              <a:rPr lang="ar-AE" smtClean="0"/>
              <a:t>11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629155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A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A06EC-CDA2-4A81-BC04-7DD8D8766ADC}" type="datetimeFigureOut">
              <a:rPr lang="ar-AE" smtClean="0"/>
              <a:t>23/05/1438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21307-791D-490F-A6B2-25695D4D767D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407396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A06EC-CDA2-4A81-BC04-7DD8D8766ADC}" type="datetimeFigureOut">
              <a:rPr lang="ar-AE" smtClean="0"/>
              <a:t>23/05/1438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21307-791D-490F-A6B2-25695D4D767D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120896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A06EC-CDA2-4A81-BC04-7DD8D8766ADC}" type="datetimeFigureOut">
              <a:rPr lang="ar-AE" smtClean="0"/>
              <a:t>23/05/1438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21307-791D-490F-A6B2-25695D4D767D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557863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A06EC-CDA2-4A81-BC04-7DD8D8766ADC}" type="datetimeFigureOut">
              <a:rPr lang="ar-AE" smtClean="0"/>
              <a:t>23/05/1438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21307-791D-490F-A6B2-25695D4D767D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709524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A06EC-CDA2-4A81-BC04-7DD8D8766ADC}" type="datetimeFigureOut">
              <a:rPr lang="ar-AE" smtClean="0"/>
              <a:t>23/05/1438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21307-791D-490F-A6B2-25695D4D767D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429684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A06EC-CDA2-4A81-BC04-7DD8D8766ADC}" type="datetimeFigureOut">
              <a:rPr lang="ar-AE" smtClean="0"/>
              <a:t>23/05/1438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21307-791D-490F-A6B2-25695D4D767D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793822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A06EC-CDA2-4A81-BC04-7DD8D8766ADC}" type="datetimeFigureOut">
              <a:rPr lang="ar-AE" smtClean="0"/>
              <a:t>23/05/1438</a:t>
            </a:fld>
            <a:endParaRPr lang="ar-A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21307-791D-490F-A6B2-25695D4D767D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658265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A06EC-CDA2-4A81-BC04-7DD8D8766ADC}" type="datetimeFigureOut">
              <a:rPr lang="ar-AE" smtClean="0"/>
              <a:t>23/05/1438</a:t>
            </a:fld>
            <a:endParaRPr lang="ar-A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21307-791D-490F-A6B2-25695D4D767D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475382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A06EC-CDA2-4A81-BC04-7DD8D8766ADC}" type="datetimeFigureOut">
              <a:rPr lang="ar-AE" smtClean="0"/>
              <a:t>23/05/1438</a:t>
            </a:fld>
            <a:endParaRPr lang="ar-A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21307-791D-490F-A6B2-25695D4D767D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475641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A06EC-CDA2-4A81-BC04-7DD8D8766ADC}" type="datetimeFigureOut">
              <a:rPr lang="ar-AE" smtClean="0"/>
              <a:t>23/05/1438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21307-791D-490F-A6B2-25695D4D767D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843919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A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A06EC-CDA2-4A81-BC04-7DD8D8766ADC}" type="datetimeFigureOut">
              <a:rPr lang="ar-AE" smtClean="0"/>
              <a:t>23/05/1438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21307-791D-490F-A6B2-25695D4D767D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697354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A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A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6A06EC-CDA2-4A81-BC04-7DD8D8766ADC}" type="datetimeFigureOut">
              <a:rPr lang="ar-AE" smtClean="0"/>
              <a:t>23/05/1438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621307-791D-490F-A6B2-25695D4D767D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593263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AE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27" t="24300" r="23100" b="9752"/>
          <a:stretch/>
        </p:blipFill>
        <p:spPr bwMode="auto">
          <a:xfrm>
            <a:off x="0" y="0"/>
            <a:ext cx="91440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47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99" t="25269" r="22192" b="18157"/>
          <a:stretch/>
        </p:blipFill>
        <p:spPr bwMode="auto">
          <a:xfrm>
            <a:off x="0" y="76200"/>
            <a:ext cx="91440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69228" y="2697659"/>
            <a:ext cx="665567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AE" sz="4400" b="1" dirty="0" smtClean="0">
                <a:solidFill>
                  <a:srgbClr val="FF0000"/>
                </a:solidFill>
              </a:rPr>
              <a:t>الله</a:t>
            </a:r>
            <a:endParaRPr lang="ar-AE" sz="4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12372" y="3619500"/>
            <a:ext cx="1122423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AE" sz="4400" b="1" dirty="0" smtClean="0">
                <a:solidFill>
                  <a:srgbClr val="FF0000"/>
                </a:solidFill>
              </a:rPr>
              <a:t>الجنة</a:t>
            </a:r>
            <a:endParaRPr lang="ar-AE" sz="4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67279" y="4800600"/>
            <a:ext cx="1293944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AE" sz="4400" b="1" dirty="0" smtClean="0">
                <a:solidFill>
                  <a:srgbClr val="FF0000"/>
                </a:solidFill>
              </a:rPr>
              <a:t>معرفة</a:t>
            </a:r>
            <a:endParaRPr lang="ar-AE" sz="4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6963" y="2465338"/>
            <a:ext cx="1098378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AE" sz="3200" b="1" dirty="0" smtClean="0">
                <a:solidFill>
                  <a:srgbClr val="FF0000"/>
                </a:solidFill>
              </a:rPr>
              <a:t>الكونية</a:t>
            </a:r>
            <a:endParaRPr lang="ar-AE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8400" y="3079817"/>
            <a:ext cx="833882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AE" sz="2800" b="1" dirty="0" smtClean="0">
                <a:solidFill>
                  <a:srgbClr val="FF0000"/>
                </a:solidFill>
              </a:rPr>
              <a:t>الكون</a:t>
            </a:r>
            <a:endParaRPr lang="ar-AE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71102" y="3804166"/>
            <a:ext cx="1047082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AE" sz="2800" b="1" dirty="0" smtClean="0">
                <a:solidFill>
                  <a:srgbClr val="FF0000"/>
                </a:solidFill>
              </a:rPr>
              <a:t>مجتمعه</a:t>
            </a:r>
            <a:endParaRPr lang="ar-AE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770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1" t="21960" r="22400" b="8835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147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55" t="23330" r="22010" b="2042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51157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18" t="21390" r="22918" b="9106"/>
          <a:stretch/>
        </p:blipFill>
        <p:spPr bwMode="auto">
          <a:xfrm>
            <a:off x="0" y="152400"/>
            <a:ext cx="89916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8157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2" t="21714" r="23100" b="2430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8986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6" t="23931" r="22919" b="13631"/>
          <a:stretch/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57400" y="2859505"/>
            <a:ext cx="2095446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AE" sz="4400" b="1" dirty="0" smtClean="0">
                <a:solidFill>
                  <a:srgbClr val="FF0000"/>
                </a:solidFill>
              </a:rPr>
              <a:t>طلبوا العلم</a:t>
            </a:r>
            <a:endParaRPr lang="ar-AE" sz="4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21773" y="3802559"/>
            <a:ext cx="2512227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AE" sz="4400" b="1" dirty="0" smtClean="0">
                <a:solidFill>
                  <a:srgbClr val="FF0000"/>
                </a:solidFill>
              </a:rPr>
              <a:t>تقدم المجتمع</a:t>
            </a:r>
            <a:endParaRPr lang="ar-AE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134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18" t="22683" r="22918" b="1492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435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45" t="26886" r="22192" b="10722"/>
          <a:stretch/>
        </p:blipFill>
        <p:spPr bwMode="auto">
          <a:xfrm>
            <a:off x="0" y="0"/>
            <a:ext cx="90678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697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55" t="27533" r="22191" b="10075"/>
          <a:stretch/>
        </p:blipFill>
        <p:spPr bwMode="auto">
          <a:xfrm>
            <a:off x="0" y="0"/>
            <a:ext cx="91440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631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18" t="23976" r="22010" b="2720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714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18" t="25916" r="22555" b="18804"/>
          <a:stretch/>
        </p:blipFill>
        <p:spPr bwMode="auto">
          <a:xfrm>
            <a:off x="0" y="0"/>
            <a:ext cx="8991600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17102" y="3053090"/>
            <a:ext cx="1364477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AE" sz="4400" b="1" smtClean="0">
                <a:solidFill>
                  <a:srgbClr val="FF0000"/>
                </a:solidFill>
              </a:rPr>
              <a:t>خشيته</a:t>
            </a:r>
            <a:endParaRPr lang="ar-AE" sz="4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4556" y="5638800"/>
            <a:ext cx="1122423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AE" sz="4400" b="1" dirty="0" smtClean="0">
                <a:solidFill>
                  <a:srgbClr val="FF0000"/>
                </a:solidFill>
              </a:rPr>
              <a:t>الجنة</a:t>
            </a:r>
            <a:endParaRPr lang="ar-AE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069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45" t="22360" r="22192" b="975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86281" y="2090064"/>
            <a:ext cx="1305165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AE" sz="4400" b="1" dirty="0" smtClean="0">
                <a:solidFill>
                  <a:srgbClr val="FF0000"/>
                </a:solidFill>
              </a:rPr>
              <a:t>القرآن</a:t>
            </a:r>
            <a:endParaRPr lang="ar-AE" sz="4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28132" y="1981200"/>
            <a:ext cx="1234633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AE" sz="4400" b="1" dirty="0" smtClean="0">
                <a:solidFill>
                  <a:srgbClr val="FF0000"/>
                </a:solidFill>
              </a:rPr>
              <a:t>العلوم</a:t>
            </a:r>
            <a:endParaRPr lang="ar-AE" sz="4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3466" y="1828800"/>
            <a:ext cx="2060180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AE" sz="4400" b="1" dirty="0" smtClean="0">
                <a:solidFill>
                  <a:srgbClr val="FF0000"/>
                </a:solidFill>
              </a:rPr>
              <a:t>الرياضيات</a:t>
            </a:r>
            <a:endParaRPr lang="ar-AE" sz="4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78395" y="4038600"/>
            <a:ext cx="1101585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AE" sz="4400" b="1" dirty="0" smtClean="0">
                <a:solidFill>
                  <a:srgbClr val="FF0000"/>
                </a:solidFill>
              </a:rPr>
              <a:t>الطب</a:t>
            </a:r>
            <a:endParaRPr lang="ar-AE" sz="4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3438" y="4048664"/>
            <a:ext cx="1619354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AE" sz="4400" b="1" dirty="0" smtClean="0">
                <a:solidFill>
                  <a:srgbClr val="FF0000"/>
                </a:solidFill>
              </a:rPr>
              <a:t>الهندسة</a:t>
            </a:r>
            <a:endParaRPr lang="ar-AE" sz="4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3962399"/>
            <a:ext cx="2509020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AE" sz="4400" b="1" dirty="0" smtClean="0">
                <a:solidFill>
                  <a:srgbClr val="FF0000"/>
                </a:solidFill>
              </a:rPr>
              <a:t>علوم الفضاء</a:t>
            </a:r>
            <a:endParaRPr lang="ar-AE" sz="4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98356" y="5181600"/>
            <a:ext cx="2624436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AE" sz="4400" b="1" dirty="0" smtClean="0">
                <a:solidFill>
                  <a:srgbClr val="FF0000"/>
                </a:solidFill>
              </a:rPr>
              <a:t>فائدة المجتمع</a:t>
            </a:r>
            <a:endParaRPr lang="ar-AE" sz="4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73356" y="5791200"/>
            <a:ext cx="2289409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AE" sz="4400" b="1" dirty="0" smtClean="0">
                <a:solidFill>
                  <a:srgbClr val="FF0000"/>
                </a:solidFill>
              </a:rPr>
              <a:t>يحترمونهم </a:t>
            </a:r>
            <a:endParaRPr lang="ar-AE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183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63" t="22684" r="22192" b="9105"/>
          <a:stretch/>
        </p:blipFill>
        <p:spPr bwMode="auto">
          <a:xfrm>
            <a:off x="-152400" y="0"/>
            <a:ext cx="9296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970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23</Words>
  <Application>Microsoft Office PowerPoint</Application>
  <PresentationFormat>On-screen Show (4:3)</PresentationFormat>
  <Paragraphs>19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gamal</dc:creator>
  <cp:lastModifiedBy>Lenovo</cp:lastModifiedBy>
  <cp:revision>20</cp:revision>
  <dcterms:created xsi:type="dcterms:W3CDTF">2017-02-14T17:10:57Z</dcterms:created>
  <dcterms:modified xsi:type="dcterms:W3CDTF">2017-02-19T10:07:52Z</dcterms:modified>
</cp:coreProperties>
</file>