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7" r:id="rId4"/>
    <p:sldId id="269" r:id="rId5"/>
    <p:sldId id="258" r:id="rId6"/>
    <p:sldId id="259" r:id="rId7"/>
    <p:sldId id="260" r:id="rId8"/>
    <p:sldId id="270" r:id="rId9"/>
    <p:sldId id="261" r:id="rId10"/>
    <p:sldId id="271" r:id="rId11"/>
    <p:sldId id="262" r:id="rId12"/>
    <p:sldId id="263" r:id="rId13"/>
    <p:sldId id="264" r:id="rId14"/>
    <p:sldId id="272" r:id="rId15"/>
    <p:sldId id="273" r:id="rId16"/>
    <p:sldId id="265" r:id="rId17"/>
    <p:sldId id="274" r:id="rId18"/>
    <p:sldId id="26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B618D-67E0-4CBD-BAAD-2E5F82E2D8E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2380F-6F67-48D4-82CE-AFD16567C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2380F-6F67-48D4-82CE-AFD16567CD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2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3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7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4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036F0-C1F5-4DDF-A174-31F9D03FC44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B2D2B-B0A1-405A-929D-C81890A4B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4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b="70448"/>
          <a:stretch/>
        </p:blipFill>
        <p:spPr bwMode="auto">
          <a:xfrm>
            <a:off x="0" y="1570"/>
            <a:ext cx="9144000" cy="655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59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t="39371" r="1945" b="2231"/>
          <a:stretch/>
        </p:blipFill>
        <p:spPr bwMode="auto">
          <a:xfrm>
            <a:off x="0" y="76200"/>
            <a:ext cx="9141691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8534400" y="1371600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5562600" y="1866507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8522616" y="2438400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8496300" y="3479668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5562600" y="1385740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5562600" y="2438400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496300" y="1894787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8496300" y="2971800"/>
            <a:ext cx="3810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3413" b="1414"/>
          <a:stretch/>
        </p:blipFill>
        <p:spPr bwMode="auto">
          <a:xfrm>
            <a:off x="0" y="11544"/>
            <a:ext cx="9144000" cy="68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2155" r="4445" b="37386"/>
          <a:stretch/>
        </p:blipFill>
        <p:spPr bwMode="auto">
          <a:xfrm>
            <a:off x="43968" y="0"/>
            <a:ext cx="9144000" cy="682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421767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إغلاق الآنية</a:t>
            </a:r>
            <a:r>
              <a:rPr lang="ar-AE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5299" y="618308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موت الأحياء المائية.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398523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بتشجير الصحراء.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03894"/>
            <a:ext cx="44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المحافظة على الموارد </a:t>
            </a:r>
            <a:r>
              <a:rPr lang="ar-AE" sz="2400" b="1" dirty="0" smtClean="0">
                <a:solidFill>
                  <a:srgbClr val="FF0000"/>
                </a:solidFill>
              </a:rPr>
              <a:t>المائية.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61708" r="4445" b="2088"/>
          <a:stretch/>
        </p:blipFill>
        <p:spPr bwMode="auto">
          <a:xfrm>
            <a:off x="1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28"/>
          <a:stretch/>
        </p:blipFill>
        <p:spPr bwMode="auto">
          <a:xfrm>
            <a:off x="0" y="0"/>
            <a:ext cx="9163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419600" y="4338782"/>
            <a:ext cx="692727" cy="16810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419600" y="5176982"/>
            <a:ext cx="676564" cy="23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419600" y="4267200"/>
            <a:ext cx="692727" cy="1750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56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0"/>
            <a:ext cx="91636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64"/>
          <a:stretch/>
        </p:blipFill>
        <p:spPr bwMode="auto">
          <a:xfrm>
            <a:off x="0" y="0"/>
            <a:ext cx="91255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2763" y="4284310"/>
            <a:ext cx="381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الشيخ محمد بن راشد آل مكتوم.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473" y="5105400"/>
            <a:ext cx="6072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0000"/>
                </a:solidFill>
              </a:rPr>
              <a:t>توفير مياه نظيفة وصالحة للشرب لجميع المحتاجين في أنحاء العالم.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33131" r="1215" b="1936"/>
          <a:stretch/>
        </p:blipFill>
        <p:spPr bwMode="auto">
          <a:xfrm>
            <a:off x="0" y="0"/>
            <a:ext cx="9130145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8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"/>
            <a:ext cx="9144000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8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29419" b="199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6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r="3976" b="50707"/>
          <a:stretch/>
        </p:blipFill>
        <p:spPr bwMode="auto">
          <a:xfrm>
            <a:off x="0" y="2308"/>
            <a:ext cx="9144000" cy="685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00600" y="5715000"/>
            <a:ext cx="1828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724400" y="5715000"/>
            <a:ext cx="1905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9293" r="3976" b="141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609600" y="798945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653473" y="22098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50009" y="36576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650009" y="4343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50009" y="5105400"/>
            <a:ext cx="533400" cy="533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1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1752" r="1037" b="20782"/>
          <a:stretch/>
        </p:blipFill>
        <p:spPr bwMode="auto">
          <a:xfrm>
            <a:off x="1" y="6928"/>
            <a:ext cx="9144000" cy="692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7625" r="1540" b="9579"/>
          <a:stretch/>
        </p:blipFill>
        <p:spPr bwMode="auto">
          <a:xfrm>
            <a:off x="-46700" y="49638"/>
            <a:ext cx="9144000" cy="665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3182" y="3787511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الماء</a:t>
            </a:r>
            <a:endParaRPr lang="en-US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4376327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حتى </a:t>
            </a:r>
            <a:r>
              <a:rPr lang="ar-AE" sz="4000" b="1" dirty="0" smtClean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أعيش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3068" y="5392556"/>
            <a:ext cx="1641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الأمطار</a:t>
            </a:r>
            <a:endParaRPr lang="en-US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268" y="5412333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</a:t>
            </a:r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حا</a:t>
            </a:r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endParaRPr lang="en-US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1468" y="5392556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الأنهار</a:t>
            </a:r>
            <a:endParaRPr lang="en-US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2286" y="5909739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الينابيع</a:t>
            </a:r>
            <a:endParaRPr lang="en-US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867400"/>
            <a:ext cx="1413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0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الآبار</a:t>
            </a:r>
            <a:endParaRPr lang="en-US" sz="40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b="50640"/>
          <a:stretch/>
        </p:blipFill>
        <p:spPr bwMode="auto">
          <a:xfrm>
            <a:off x="1" y="2310"/>
            <a:ext cx="9144000" cy="670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52400" y="39624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عدم الإسراف في </a:t>
            </a:r>
            <a:endParaRPr lang="ar-AE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استخدام الماء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43819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إغلاق آنية الماء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49360" b="1279"/>
          <a:stretch/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4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1945" b="60234"/>
          <a:stretch/>
        </p:blipFill>
        <p:spPr bwMode="auto">
          <a:xfrm>
            <a:off x="0" y="0"/>
            <a:ext cx="91416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47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50</Words>
  <Application>Microsoft Office PowerPoint</Application>
  <PresentationFormat>On-screen Show (4:3)</PresentationFormat>
  <Paragraphs>17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gr3</dc:creator>
  <cp:lastModifiedBy>Ghiath Housen</cp:lastModifiedBy>
  <cp:revision>16</cp:revision>
  <dcterms:created xsi:type="dcterms:W3CDTF">2017-03-20T06:57:42Z</dcterms:created>
  <dcterms:modified xsi:type="dcterms:W3CDTF">2017-03-23T06:02:54Z</dcterms:modified>
</cp:coreProperties>
</file>