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9" r:id="rId4"/>
    <p:sldId id="31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11" r:id="rId46"/>
    <p:sldId id="312" r:id="rId47"/>
    <p:sldId id="299" r:id="rId48"/>
    <p:sldId id="300" r:id="rId49"/>
    <p:sldId id="301" r:id="rId50"/>
    <p:sldId id="313" r:id="rId51"/>
    <p:sldId id="302" r:id="rId52"/>
    <p:sldId id="303" r:id="rId53"/>
    <p:sldId id="304" r:id="rId54"/>
    <p:sldId id="314" r:id="rId55"/>
    <p:sldId id="305" r:id="rId56"/>
    <p:sldId id="315" r:id="rId57"/>
    <p:sldId id="316" r:id="rId58"/>
    <p:sldId id="306" r:id="rId59"/>
    <p:sldId id="307" r:id="rId60"/>
    <p:sldId id="308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2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4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1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7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9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4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7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1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AD096-66B2-4EB0-843F-B3D402735100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r="7249" b="4191"/>
          <a:stretch/>
        </p:blipFill>
        <p:spPr>
          <a:xfrm>
            <a:off x="4354" y="0"/>
            <a:ext cx="913964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7200" y="16002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غطاء للرأس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368225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أحمر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4" r="1914" b="15619"/>
          <a:stretch/>
        </p:blipFill>
        <p:spPr>
          <a:xfrm>
            <a:off x="0" y="6530"/>
            <a:ext cx="9144000" cy="6851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2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8762" b="895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6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1904" b="17524"/>
          <a:stretch/>
        </p:blipFill>
        <p:spPr>
          <a:xfrm>
            <a:off x="0" y="0"/>
            <a:ext cx="9144000" cy="6840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3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 b="15810"/>
          <a:stretch/>
        </p:blipFill>
        <p:spPr>
          <a:xfrm>
            <a:off x="-8710" y="4354"/>
            <a:ext cx="9152710" cy="6853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52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" y="8709"/>
            <a:ext cx="913964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3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7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b="18095"/>
          <a:stretch/>
        </p:blipFill>
        <p:spPr>
          <a:xfrm>
            <a:off x="-1" y="6531"/>
            <a:ext cx="9144001" cy="6851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8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" b="1715"/>
          <a:stretch/>
        </p:blipFill>
        <p:spPr>
          <a:xfrm>
            <a:off x="0" y="10886"/>
            <a:ext cx="9144000" cy="6847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2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9429"/>
          <a:stretch/>
        </p:blipFill>
        <p:spPr>
          <a:xfrm>
            <a:off x="8708" y="0"/>
            <a:ext cx="9135292" cy="6883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15809" b="17333"/>
          <a:stretch/>
        </p:blipFill>
        <p:spPr>
          <a:xfrm>
            <a:off x="-30480" y="0"/>
            <a:ext cx="917448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9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" b="65333"/>
          <a:stretch/>
        </p:blipFill>
        <p:spPr>
          <a:xfrm>
            <a:off x="13062" y="1066800"/>
            <a:ext cx="9130937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0" y="109162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تخبر وتنبه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062" y="1167825"/>
            <a:ext cx="280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يدخل أو يخرج خفية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7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b="209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1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9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8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" y="-17417"/>
            <a:ext cx="913529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3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r="2661" b="1809"/>
          <a:stretch/>
        </p:blipFill>
        <p:spPr>
          <a:xfrm>
            <a:off x="39189" y="-6532"/>
            <a:ext cx="9104811" cy="6864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6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1344" b="1524"/>
          <a:stretch/>
        </p:blipFill>
        <p:spPr>
          <a:xfrm>
            <a:off x="0" y="-13063"/>
            <a:ext cx="9144000" cy="6871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0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8"/>
          <a:stretch/>
        </p:blipFill>
        <p:spPr>
          <a:xfrm>
            <a:off x="0" y="0"/>
            <a:ext cx="9144000" cy="6880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1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 b="1524"/>
          <a:stretch/>
        </p:blipFill>
        <p:spPr>
          <a:xfrm>
            <a:off x="0" y="4354"/>
            <a:ext cx="9144000" cy="6864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3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/>
          <a:stretch/>
        </p:blipFill>
        <p:spPr>
          <a:xfrm>
            <a:off x="13062" y="0"/>
            <a:ext cx="9130937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4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/>
        </p:blipFill>
        <p:spPr>
          <a:xfrm>
            <a:off x="0" y="990600"/>
            <a:ext cx="9124711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34000" y="14478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يلتف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4478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غطى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b="10666"/>
          <a:stretch/>
        </p:blipFill>
        <p:spPr>
          <a:xfrm>
            <a:off x="0" y="30480"/>
            <a:ext cx="9144000" cy="682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50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52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77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/>
          <a:stretch/>
        </p:blipFill>
        <p:spPr>
          <a:xfrm>
            <a:off x="0" y="-19594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3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5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33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0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78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b="17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5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" b="1905"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1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0"/>
          <a:stretch/>
        </p:blipFill>
        <p:spPr>
          <a:xfrm>
            <a:off x="0" y="1143000"/>
            <a:ext cx="91440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24400" y="16002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ينزل بقوة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6002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ظهر 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18095" b="1905"/>
          <a:stretch/>
        </p:blipFill>
        <p:spPr>
          <a:xfrm>
            <a:off x="-15240" y="15240"/>
            <a:ext cx="9159240" cy="6842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4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1714" r="-1" b="97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3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/>
          <a:stretch/>
        </p:blipFill>
        <p:spPr>
          <a:xfrm>
            <a:off x="8709" y="15240"/>
            <a:ext cx="913529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"/>
          <a:stretch/>
        </p:blipFill>
        <p:spPr>
          <a:xfrm>
            <a:off x="0" y="10886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6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" r="4813" b="53524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6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238" r="6088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33600" y="2362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تعبير مجازي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40780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تعبير حقيقي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6857" b="42667"/>
          <a:stretch/>
        </p:blipFill>
        <p:spPr>
          <a:xfrm>
            <a:off x="0" y="0"/>
            <a:ext cx="9150107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0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56762" r="7397" b="3810"/>
          <a:stretch/>
        </p:blipFill>
        <p:spPr>
          <a:xfrm>
            <a:off x="1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4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6371" b="6095"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9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FF0000"/>
                </a:solidFill>
              </a:rPr>
              <a:t>واجـــــــــب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" y="381000"/>
            <a:ext cx="1371600" cy="5232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057400" y="228600"/>
            <a:ext cx="10668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28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8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b="48381"/>
          <a:stretch/>
        </p:blipFill>
        <p:spPr>
          <a:xfrm>
            <a:off x="0" y="0"/>
            <a:ext cx="915994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286000" y="6172200"/>
            <a:ext cx="6400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9972" y="2743200"/>
            <a:ext cx="1135028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14800" y="3733800"/>
            <a:ext cx="1752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05600" y="4648200"/>
            <a:ext cx="1295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5715000"/>
            <a:ext cx="2209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6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46095"/>
          <a:stretch/>
        </p:blipFill>
        <p:spPr>
          <a:xfrm>
            <a:off x="-1" y="45718"/>
            <a:ext cx="9144001" cy="6812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1981200" y="990600"/>
            <a:ext cx="1897028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743200" y="533400"/>
            <a:ext cx="838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114800" y="1981200"/>
            <a:ext cx="1439828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1200" y="30874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كم كانت سعادي كبيرة بعودة أبي من السفر.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3849469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1ـ جلستُ في المحل أرسم تصاميم جديدة لمعطفي.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459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2ـ أحببتها بدهشة: « حقًا؟ أنا من صممه. هل أصمم لك مثله.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2300" y="5449669"/>
            <a:ext cx="582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1ـ جودة المعطف / 2ـ لونه الجميل.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7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38200" y="381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FF0000"/>
                </a:solidFill>
              </a:rPr>
              <a:t>واجـــــــــب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38200" y="381000"/>
            <a:ext cx="1371600" cy="5232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4" idx="7"/>
          </p:cNvCxnSpPr>
          <p:nvPr/>
        </p:nvCxnSpPr>
        <p:spPr>
          <a:xfrm flipV="1">
            <a:off x="2008934" y="152401"/>
            <a:ext cx="1039066" cy="3052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2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2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00600" y="26670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خرج أو دخل خفية.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30874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خرج خفية.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34684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خرج برفق.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415426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انسل اللص من وسط الزحام.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28600" y="5780782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 smtClean="0">
                <a:solidFill>
                  <a:srgbClr val="0070C0"/>
                </a:solidFill>
              </a:rPr>
              <a:t>علاقة ترادف بينهما، فتسلل </a:t>
            </a:r>
            <a:r>
              <a:rPr lang="ar-AE" sz="3200" b="1" dirty="0" smtClean="0">
                <a:solidFill>
                  <a:srgbClr val="0070C0"/>
                </a:solidFill>
              </a:rPr>
              <a:t>في كرة القدم تعني : </a:t>
            </a:r>
            <a:r>
              <a:rPr lang="ar-AE" sz="3200" b="1" dirty="0" smtClean="0">
                <a:solidFill>
                  <a:srgbClr val="0070C0"/>
                </a:solidFill>
              </a:rPr>
              <a:t>استلام اللاعب </a:t>
            </a:r>
            <a:r>
              <a:rPr lang="ar-AE" sz="3200" b="1" dirty="0" smtClean="0">
                <a:solidFill>
                  <a:srgbClr val="0070C0"/>
                </a:solidFill>
              </a:rPr>
              <a:t>الكرة أثناء تخفيه عن </a:t>
            </a:r>
            <a:r>
              <a:rPr lang="ar-AE" sz="3200" b="1" dirty="0" smtClean="0">
                <a:solidFill>
                  <a:srgbClr val="0070C0"/>
                </a:solidFill>
              </a:rPr>
              <a:t>المدافعين، وتسلل لغويًا تعني الدخول أو الخروج خفيه.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0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5"/>
          <a:stretch/>
        </p:blipFill>
        <p:spPr>
          <a:xfrm>
            <a:off x="2177" y="15240"/>
            <a:ext cx="9141823" cy="6842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29200" y="2133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نزل المطر بكثرة.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8600" y="2076271"/>
            <a:ext cx="533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شعرتُ بسعادة كبيرة ملأت قلبي.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354466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ينزل بقوة وشدة.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544669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تأتي الأفكار وتكثر وتتنوع.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4953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يحرر له مخالفة.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49162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يدل على شدة غضبه.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b="41333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0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5" b="975"/>
          <a:stretch/>
        </p:blipFill>
        <p:spPr>
          <a:xfrm>
            <a:off x="0" y="6531"/>
            <a:ext cx="9117848" cy="6851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6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52"/>
          <a:stretch/>
        </p:blipFill>
        <p:spPr>
          <a:xfrm>
            <a:off x="15239" y="0"/>
            <a:ext cx="912876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4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1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76200" y="29718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 smtClean="0">
                <a:solidFill>
                  <a:srgbClr val="0070C0"/>
                </a:solidFill>
              </a:rPr>
              <a:t>خوف أديب على والده من أن يصاب بسوء فقام باختراع دعامة مضادة للماء.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427738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 smtClean="0">
                <a:solidFill>
                  <a:srgbClr val="0070C0"/>
                </a:solidFill>
              </a:rPr>
              <a:t>اختراع روبوت المكنسة الكهربائية.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4303693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 smtClean="0">
                <a:solidFill>
                  <a:srgbClr val="0070C0"/>
                </a:solidFill>
              </a:rPr>
              <a:t>لاحظ التعب الذي يصيب والدته أثناء تنظيفها للمنزل.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557278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 smtClean="0">
                <a:solidFill>
                  <a:srgbClr val="0070C0"/>
                </a:solidFill>
              </a:rPr>
              <a:t>اهتمامه بذوي الاحتياجات الخاصة.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04800" y="5549205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 smtClean="0">
                <a:solidFill>
                  <a:srgbClr val="0070C0"/>
                </a:solidFill>
              </a:rPr>
              <a:t>اختراع الكرسي المتحرك الذكي المتصل بالشرطة، اختراع العصا لفاقدي البصر.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/>
          <a:stretch/>
        </p:blipFill>
        <p:spPr>
          <a:xfrm>
            <a:off x="0" y="-3701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21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b="20190"/>
          <a:stretch/>
        </p:blipFill>
        <p:spPr>
          <a:xfrm>
            <a:off x="4354" y="-1"/>
            <a:ext cx="9139646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781800" y="381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FF0000"/>
                </a:solidFill>
              </a:rPr>
              <a:t>واجـــــــــب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781800" y="381000"/>
            <a:ext cx="1371600" cy="5232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943600" y="342900"/>
            <a:ext cx="838200" cy="190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5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5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/>
          <a:stretch/>
        </p:blipFill>
        <p:spPr>
          <a:xfrm>
            <a:off x="2176" y="0"/>
            <a:ext cx="914182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7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15618" r="2180" b="15238"/>
          <a:stretch/>
        </p:blipFill>
        <p:spPr>
          <a:xfrm>
            <a:off x="0" y="10886"/>
            <a:ext cx="9144000" cy="6847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9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179</Words>
  <Application>Microsoft Office PowerPoint</Application>
  <PresentationFormat>On-screen Show (4:3)</PresentationFormat>
  <Paragraphs>33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HEAVEN KILLERS RELEASE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TOSHIBA</cp:lastModifiedBy>
  <cp:revision>14</cp:revision>
  <dcterms:created xsi:type="dcterms:W3CDTF">2018-01-30T11:54:02Z</dcterms:created>
  <dcterms:modified xsi:type="dcterms:W3CDTF">2018-02-03T10:55:05Z</dcterms:modified>
</cp:coreProperties>
</file>