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1D0B-5862-40E8-9526-AEF1DA8F694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1E56-1826-48BA-BF49-75DA71CCA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1D0B-5862-40E8-9526-AEF1DA8F694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1E56-1826-48BA-BF49-75DA71CCA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7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1D0B-5862-40E8-9526-AEF1DA8F694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1E56-1826-48BA-BF49-75DA71CCA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8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1D0B-5862-40E8-9526-AEF1DA8F694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1E56-1826-48BA-BF49-75DA71CCA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2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1D0B-5862-40E8-9526-AEF1DA8F694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1E56-1826-48BA-BF49-75DA71CCA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5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1D0B-5862-40E8-9526-AEF1DA8F694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1E56-1826-48BA-BF49-75DA71CCA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9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1D0B-5862-40E8-9526-AEF1DA8F694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1E56-1826-48BA-BF49-75DA71CCA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4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1D0B-5862-40E8-9526-AEF1DA8F694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1E56-1826-48BA-BF49-75DA71CCA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8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1D0B-5862-40E8-9526-AEF1DA8F694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1E56-1826-48BA-BF49-75DA71CCA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0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1D0B-5862-40E8-9526-AEF1DA8F694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1E56-1826-48BA-BF49-75DA71CCA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4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1D0B-5862-40E8-9526-AEF1DA8F694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1E56-1826-48BA-BF49-75DA71CCA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3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C1D0B-5862-40E8-9526-AEF1DA8F694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A1E56-1826-48BA-BF49-75DA71CCA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9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2" t="10119" r="23141" b="6250"/>
          <a:stretch/>
        </p:blipFill>
        <p:spPr bwMode="auto">
          <a:xfrm>
            <a:off x="0" y="0"/>
            <a:ext cx="90677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8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11905" r="24367" b="18750"/>
          <a:stretch/>
        </p:blipFill>
        <p:spPr bwMode="auto">
          <a:xfrm>
            <a:off x="0" y="152401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6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27778" r="24702" b="2594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5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1" t="11268" r="26361" b="63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54566" y="2490133"/>
            <a:ext cx="10070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800" b="1" dirty="0" smtClean="0">
                <a:solidFill>
                  <a:srgbClr val="FF0000"/>
                </a:solidFill>
              </a:rPr>
              <a:t>الهدايا</a:t>
            </a:r>
          </a:p>
          <a:p>
            <a:pPr algn="r" rtl="1"/>
            <a:r>
              <a:rPr lang="ar-AE" sz="2800" b="1" dirty="0" smtClean="0">
                <a:solidFill>
                  <a:srgbClr val="FF0000"/>
                </a:solidFill>
              </a:rPr>
              <a:t>الصدقة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1520" y="2474893"/>
            <a:ext cx="8178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800" b="1" dirty="0" smtClean="0">
                <a:solidFill>
                  <a:srgbClr val="FF0000"/>
                </a:solidFill>
              </a:rPr>
              <a:t>البخل</a:t>
            </a:r>
          </a:p>
          <a:p>
            <a:pPr algn="r" rtl="1"/>
            <a:r>
              <a:rPr lang="ar-AE" sz="2800" b="1" dirty="0" smtClean="0">
                <a:solidFill>
                  <a:srgbClr val="FF0000"/>
                </a:solidFill>
              </a:rPr>
              <a:t>الغيبة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4266" y="1997839"/>
            <a:ext cx="8899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800" b="1" dirty="0" smtClean="0">
                <a:solidFill>
                  <a:srgbClr val="FF0000"/>
                </a:solidFill>
              </a:rPr>
              <a:t>العمر</a:t>
            </a:r>
          </a:p>
          <a:p>
            <a:pPr algn="r" rtl="1"/>
            <a:r>
              <a:rPr lang="ar-AE" sz="2800" b="1" dirty="0" smtClean="0">
                <a:solidFill>
                  <a:srgbClr val="FF0000"/>
                </a:solidFill>
              </a:rPr>
              <a:t>الرزق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6098" y="3886200"/>
            <a:ext cx="805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800" b="1" dirty="0" smtClean="0">
                <a:solidFill>
                  <a:srgbClr val="FF0000"/>
                </a:solidFill>
              </a:rPr>
              <a:t>قطعك</a:t>
            </a:r>
            <a:endParaRPr lang="ar-A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5277" r="26375" b="8334"/>
          <a:stretch/>
        </p:blipFill>
        <p:spPr bwMode="auto">
          <a:xfrm>
            <a:off x="152400" y="0"/>
            <a:ext cx="891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3" t="9325" r="29721" b="48864"/>
          <a:stretch/>
        </p:blipFill>
        <p:spPr bwMode="auto">
          <a:xfrm>
            <a:off x="76200" y="0"/>
            <a:ext cx="891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15537" y="4038600"/>
            <a:ext cx="1051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800" b="1" dirty="0" smtClean="0">
                <a:solidFill>
                  <a:srgbClr val="FF0000"/>
                </a:solidFill>
              </a:rPr>
              <a:t>أسامحه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8345" y="4658380"/>
            <a:ext cx="2452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800" b="1" dirty="0" smtClean="0">
                <a:solidFill>
                  <a:srgbClr val="FF0000"/>
                </a:solidFill>
              </a:rPr>
              <a:t>أزوره وأطمئن عليه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310399"/>
            <a:ext cx="2315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800" b="1" dirty="0" smtClean="0">
                <a:solidFill>
                  <a:srgbClr val="FF0000"/>
                </a:solidFill>
              </a:rPr>
              <a:t>أساعده في دروسه 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4527" y="6040100"/>
            <a:ext cx="859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800" b="1" dirty="0" smtClean="0">
                <a:solidFill>
                  <a:srgbClr val="FF0000"/>
                </a:solidFill>
              </a:rPr>
              <a:t>أزوره</a:t>
            </a:r>
            <a:endParaRPr lang="ar-A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5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5" t="10913" r="29721" b="29356"/>
          <a:stretch/>
        </p:blipFill>
        <p:spPr bwMode="auto">
          <a:xfrm>
            <a:off x="152400" y="152400"/>
            <a:ext cx="8915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4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4" t="21496" r="30088" b="6535"/>
          <a:stretch/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3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9524" r="22917" b="33712"/>
          <a:stretch/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1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2" t="30029" r="23141" b="6249"/>
          <a:stretch/>
        </p:blipFill>
        <p:spPr bwMode="auto">
          <a:xfrm>
            <a:off x="0" y="76200"/>
            <a:ext cx="9144000" cy="6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6"/>
          <p:cNvSpPr txBox="1"/>
          <p:nvPr/>
        </p:nvSpPr>
        <p:spPr>
          <a:xfrm>
            <a:off x="3048000" y="4722399"/>
            <a:ext cx="373852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3200" b="1" dirty="0" smtClean="0">
                <a:solidFill>
                  <a:srgbClr val="FF0000"/>
                </a:solidFill>
              </a:rPr>
              <a:t>الأقارب من جهة الأم والأب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2927601" y="5236905"/>
            <a:ext cx="25635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3200" b="1" dirty="0" smtClean="0">
                <a:solidFill>
                  <a:srgbClr val="FF0000"/>
                </a:solidFill>
              </a:rPr>
              <a:t>لأنه عصى أمر </a:t>
            </a:r>
            <a:r>
              <a:rPr lang="ar-AE" sz="3200" b="1" dirty="0" smtClean="0">
                <a:solidFill>
                  <a:srgbClr val="FF0000"/>
                </a:solidFill>
              </a:rPr>
              <a:t>الله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178229" y="5725626"/>
            <a:ext cx="2765501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2800" b="1" dirty="0" smtClean="0">
                <a:solidFill>
                  <a:srgbClr val="FF0000"/>
                </a:solidFill>
              </a:rPr>
              <a:t>في الدنيا: زيادة </a:t>
            </a:r>
            <a:r>
              <a:rPr lang="ar-AE" sz="2800" b="1" dirty="0" smtClean="0">
                <a:solidFill>
                  <a:srgbClr val="FF0000"/>
                </a:solidFill>
              </a:rPr>
              <a:t>الرزق</a:t>
            </a:r>
          </a:p>
          <a:p>
            <a:pPr algn="r" rtl="1"/>
            <a:r>
              <a:rPr lang="ar-AE" sz="2800" b="1" dirty="0" smtClean="0">
                <a:solidFill>
                  <a:srgbClr val="FF0000"/>
                </a:solidFill>
              </a:rPr>
              <a:t> </a:t>
            </a:r>
            <a:r>
              <a:rPr lang="ar-AE" sz="2800" b="1" dirty="0" smtClean="0">
                <a:solidFill>
                  <a:srgbClr val="FF0000"/>
                </a:solidFill>
              </a:rPr>
              <a:t>والبركة في العمر </a:t>
            </a:r>
          </a:p>
        </p:txBody>
      </p:sp>
    </p:spTree>
    <p:extLst>
      <p:ext uri="{BB962C8B-B14F-4D97-AF65-F5344CB8AC3E}">
        <p14:creationId xmlns:p14="http://schemas.microsoft.com/office/powerpoint/2010/main" val="145546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23611" r="24033" b="170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7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10317" r="23141" b="9470"/>
          <a:stretch/>
        </p:blipFill>
        <p:spPr bwMode="auto">
          <a:xfrm>
            <a:off x="76200" y="7620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334000" y="2743200"/>
            <a:ext cx="1066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2123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t="12302" r="22583" b="3484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6"/>
          <p:cNvSpPr txBox="1"/>
          <p:nvPr/>
        </p:nvSpPr>
        <p:spPr>
          <a:xfrm>
            <a:off x="1930015" y="4038600"/>
            <a:ext cx="180850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3200" b="1" dirty="0" smtClean="0">
                <a:solidFill>
                  <a:srgbClr val="FF0000"/>
                </a:solidFill>
              </a:rPr>
              <a:t>صلة الأرحام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2468057" y="4653855"/>
            <a:ext cx="284565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3200" b="1" dirty="0" smtClean="0">
                <a:solidFill>
                  <a:srgbClr val="FF0000"/>
                </a:solidFill>
              </a:rPr>
              <a:t>الخوف من الله تعالى</a:t>
            </a:r>
            <a:endParaRPr lang="ar-A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3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9" t="13889" r="24033" b="32670"/>
          <a:stretch/>
        </p:blipFill>
        <p:spPr bwMode="auto">
          <a:xfrm>
            <a:off x="76200" y="0"/>
            <a:ext cx="9067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6"/>
          <p:cNvSpPr txBox="1"/>
          <p:nvPr/>
        </p:nvSpPr>
        <p:spPr>
          <a:xfrm>
            <a:off x="990600" y="2961382"/>
            <a:ext cx="648172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200" b="1" dirty="0" smtClean="0">
                <a:solidFill>
                  <a:srgbClr val="FF0000"/>
                </a:solidFill>
              </a:rPr>
              <a:t>عبادة الله                          إقامة الصلاة    </a:t>
            </a:r>
          </a:p>
          <a:p>
            <a:pPr algn="r" rtl="1"/>
            <a:r>
              <a:rPr lang="ar-AE" sz="3200" b="1" dirty="0" smtClean="0">
                <a:solidFill>
                  <a:srgbClr val="FF0000"/>
                </a:solidFill>
              </a:rPr>
              <a:t>إيتاء الزكاة                    صلة الأرحام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1883186" y="5962494"/>
            <a:ext cx="353173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3200" b="1" dirty="0" smtClean="0">
                <a:solidFill>
                  <a:srgbClr val="FF0000"/>
                </a:solidFill>
              </a:rPr>
              <a:t>الإيمان بالله وباليوم الآخر</a:t>
            </a:r>
            <a:endParaRPr lang="ar-A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2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t="13294" r="23029" b="15151"/>
          <a:stretch/>
        </p:blipFill>
        <p:spPr bwMode="auto">
          <a:xfrm>
            <a:off x="152400" y="15240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6"/>
          <p:cNvSpPr txBox="1"/>
          <p:nvPr/>
        </p:nvSpPr>
        <p:spPr>
          <a:xfrm>
            <a:off x="2133600" y="167640"/>
            <a:ext cx="168026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3200" b="1" dirty="0" smtClean="0">
                <a:solidFill>
                  <a:srgbClr val="FF0000"/>
                </a:solidFill>
              </a:rPr>
              <a:t>نشاط فردي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9108" y="2687776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AE" sz="4400" dirty="0" smtClean="0">
                <a:solidFill>
                  <a:srgbClr val="FF0000"/>
                </a:solidFill>
              </a:rPr>
              <a:t>قبول </a:t>
            </a:r>
            <a:r>
              <a:rPr lang="ar-AE" sz="4400" dirty="0">
                <a:solidFill>
                  <a:srgbClr val="FF0000"/>
                </a:solidFill>
              </a:rPr>
              <a:t>الأعذار </a:t>
            </a:r>
            <a:endParaRPr lang="ar-AE" sz="4400" dirty="0" smtClean="0">
              <a:solidFill>
                <a:srgbClr val="FF0000"/>
              </a:solidFill>
            </a:endParaRPr>
          </a:p>
          <a:p>
            <a:pPr algn="r" rtl="1"/>
            <a:r>
              <a:rPr lang="ar-AE" sz="4400" dirty="0" smtClean="0">
                <a:solidFill>
                  <a:srgbClr val="FF0000"/>
                </a:solidFill>
              </a:rPr>
              <a:t>الاعتراف </a:t>
            </a:r>
            <a:r>
              <a:rPr lang="ar-AE" sz="4400" dirty="0">
                <a:solidFill>
                  <a:srgbClr val="FF0000"/>
                </a:solidFill>
              </a:rPr>
              <a:t>بالخطأ </a:t>
            </a:r>
            <a:endParaRPr lang="ar-AE" sz="4400" dirty="0" smtClean="0">
              <a:solidFill>
                <a:srgbClr val="FF0000"/>
              </a:solidFill>
            </a:endParaRPr>
          </a:p>
          <a:p>
            <a:pPr algn="r" rtl="1"/>
            <a:r>
              <a:rPr lang="ar-AE" sz="4400" dirty="0" smtClean="0">
                <a:solidFill>
                  <a:srgbClr val="FF0000"/>
                </a:solidFill>
              </a:rPr>
              <a:t>التسامح</a:t>
            </a:r>
          </a:p>
          <a:p>
            <a:pPr algn="r" rtl="1"/>
            <a:r>
              <a:rPr lang="ar-AE" sz="4400" dirty="0" smtClean="0">
                <a:solidFill>
                  <a:srgbClr val="FF0000"/>
                </a:solidFill>
              </a:rPr>
              <a:t>الاستعانة </a:t>
            </a:r>
            <a:r>
              <a:rPr lang="ar-AE" sz="4400" dirty="0">
                <a:solidFill>
                  <a:srgbClr val="FF0000"/>
                </a:solidFill>
              </a:rPr>
              <a:t>باللّه تعالى </a:t>
            </a:r>
            <a:endParaRPr lang="ar-AE" sz="4400" dirty="0" smtClean="0">
              <a:solidFill>
                <a:srgbClr val="FF0000"/>
              </a:solidFill>
            </a:endParaRPr>
          </a:p>
          <a:p>
            <a:pPr algn="r" rtl="1"/>
            <a:r>
              <a:rPr lang="ar-AE" sz="4400" dirty="0" smtClean="0">
                <a:solidFill>
                  <a:srgbClr val="FF0000"/>
                </a:solidFill>
              </a:rPr>
              <a:t>الاعتدال </a:t>
            </a:r>
            <a:r>
              <a:rPr lang="ar-AE" sz="4400" dirty="0">
                <a:solidFill>
                  <a:srgbClr val="FF0000"/>
                </a:solidFill>
              </a:rPr>
              <a:t>في المزاح </a:t>
            </a:r>
            <a:endParaRPr lang="ar-AE" sz="4400" dirty="0" smtClean="0">
              <a:solidFill>
                <a:srgbClr val="FF0000"/>
              </a:solidFill>
            </a:endParaRPr>
          </a:p>
          <a:p>
            <a:pPr algn="r" rtl="1"/>
            <a:r>
              <a:rPr lang="ar-AE" sz="4000" dirty="0">
                <a:solidFill>
                  <a:srgbClr val="FF0000"/>
                </a:solidFill>
              </a:rPr>
              <a:t>التفكر في آثار صلة </a:t>
            </a:r>
            <a:r>
              <a:rPr lang="ar-AE" sz="4000" dirty="0" smtClean="0">
                <a:solidFill>
                  <a:srgbClr val="FF0000"/>
                </a:solidFill>
              </a:rPr>
              <a:t>الرحم</a:t>
            </a:r>
            <a:endParaRPr lang="ar-AE" sz="4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57200" y="281939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AE" sz="4400" dirty="0" smtClean="0">
                <a:solidFill>
                  <a:srgbClr val="FF0000"/>
                </a:solidFill>
              </a:rPr>
              <a:t>البخل </a:t>
            </a:r>
          </a:p>
          <a:p>
            <a:pPr algn="r" rtl="1"/>
            <a:r>
              <a:rPr lang="ar-AE" sz="4400" dirty="0" smtClean="0">
                <a:solidFill>
                  <a:srgbClr val="FF0000"/>
                </a:solidFill>
              </a:rPr>
              <a:t>التكبر </a:t>
            </a:r>
          </a:p>
          <a:p>
            <a:pPr algn="r" rtl="1"/>
            <a:r>
              <a:rPr lang="ar-AE" sz="4400" dirty="0" smtClean="0">
                <a:solidFill>
                  <a:srgbClr val="FF0000"/>
                </a:solidFill>
              </a:rPr>
              <a:t>الحسد </a:t>
            </a:r>
          </a:p>
          <a:p>
            <a:pPr algn="r" rtl="1"/>
            <a:r>
              <a:rPr lang="ar-AE" sz="4400" dirty="0" smtClean="0">
                <a:solidFill>
                  <a:srgbClr val="FF0000"/>
                </a:solidFill>
              </a:rPr>
              <a:t>القسوة </a:t>
            </a:r>
          </a:p>
          <a:p>
            <a:pPr algn="r" rtl="1"/>
            <a:r>
              <a:rPr lang="ar-AE" sz="4400" dirty="0" smtClean="0">
                <a:solidFill>
                  <a:srgbClr val="FF0000"/>
                </a:solidFill>
              </a:rPr>
              <a:t>مقابلة </a:t>
            </a:r>
            <a:r>
              <a:rPr lang="ar-AE" sz="4400" dirty="0">
                <a:solidFill>
                  <a:srgbClr val="FF0000"/>
                </a:solidFill>
              </a:rPr>
              <a:t>الإساءة بالإساءة</a:t>
            </a:r>
          </a:p>
        </p:txBody>
      </p:sp>
    </p:spTree>
    <p:extLst>
      <p:ext uri="{BB962C8B-B14F-4D97-AF65-F5344CB8AC3E}">
        <p14:creationId xmlns:p14="http://schemas.microsoft.com/office/powerpoint/2010/main" val="29765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10516" r="50000" b="9091"/>
          <a:stretch/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77000" y="1524000"/>
            <a:ext cx="925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cs typeface="+mj-cs"/>
              </a:rPr>
              <a:t>أزورهم</a:t>
            </a:r>
            <a:endParaRPr lang="ar-AE" sz="24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339334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cs typeface="+mj-cs"/>
              </a:rPr>
              <a:t>فرح</a:t>
            </a:r>
            <a:endParaRPr lang="ar-AE" sz="24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34981" y="2875002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>
                <a:solidFill>
                  <a:srgbClr val="FF0000"/>
                </a:solidFill>
                <a:cs typeface="+mj-cs"/>
              </a:rPr>
              <a:t>الهدايا</a:t>
            </a:r>
          </a:p>
        </p:txBody>
      </p:sp>
      <p:sp>
        <p:nvSpPr>
          <p:cNvPr id="5" name="Rectangle 4"/>
          <p:cNvSpPr/>
          <p:nvPr/>
        </p:nvSpPr>
        <p:spPr>
          <a:xfrm>
            <a:off x="6746291" y="3429000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cs typeface="+mj-cs"/>
              </a:rPr>
              <a:t>الأفراح</a:t>
            </a:r>
            <a:endParaRPr lang="ar-AE" sz="24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067" y="3244334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>
                <a:solidFill>
                  <a:srgbClr val="FF0000"/>
                </a:solidFill>
                <a:cs typeface="+mj-cs"/>
              </a:rPr>
              <a:t>التجمع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2239" y="5334000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cs typeface="+mj-cs"/>
              </a:rPr>
              <a:t>أساعدهم</a:t>
            </a:r>
            <a:endParaRPr lang="ar-AE" sz="24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2968" y="5181600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>
                <a:solidFill>
                  <a:srgbClr val="FF0000"/>
                </a:solidFill>
                <a:cs typeface="+mj-cs"/>
              </a:rPr>
              <a:t>أدعو</a:t>
            </a:r>
          </a:p>
        </p:txBody>
      </p:sp>
    </p:spTree>
    <p:extLst>
      <p:ext uri="{BB962C8B-B14F-4D97-AF65-F5344CB8AC3E}">
        <p14:creationId xmlns:p14="http://schemas.microsoft.com/office/powerpoint/2010/main" val="124975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83</Words>
  <Application>Microsoft Office PowerPoint</Application>
  <PresentationFormat>عرض على الشاشة (3:4)‏</PresentationFormat>
  <Paragraphs>39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 a</cp:lastModifiedBy>
  <cp:revision>24</cp:revision>
  <dcterms:created xsi:type="dcterms:W3CDTF">2017-05-10T02:40:30Z</dcterms:created>
  <dcterms:modified xsi:type="dcterms:W3CDTF">2018-04-21T09:49:39Z</dcterms:modified>
</cp:coreProperties>
</file>