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80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7888-B4F1-4ED3-92D1-B447B25AC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72E01-E7AB-4CEF-8B57-8073A7C08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9B42F-88E8-41FE-A3D7-15C1CE15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EBA2F-4CE7-4F60-A7F0-3E097C32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6CF8D-7F7F-4E4E-AAAB-43CE2AD4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1803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5E198-BC1A-4FDB-AF59-ABA32350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9F209-095D-407C-A806-E0C1C080B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4453E-E520-405A-8B70-BB148682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31B5E-FA6B-4D5D-B019-3C8B74FA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96089-1E47-4480-BEE6-B8D9D181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3842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39E943-363F-440D-94BE-BB2CE114E8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DFB49-60B8-404D-BD57-1376464DA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B9AC9-84B8-4DB8-8E5C-659E2087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82421-2BA6-4BEA-BFC7-C549B40A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CA15F-B987-4FE8-90B8-C8E272C4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0908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9A094-C285-41F3-B613-F652105E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25FD-FD03-4337-BE04-A8AE6CAD0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58C03-E629-41AD-8253-980DEC11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6D8F7-3EC8-4A83-8D85-A2086DC2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F032F-26E2-41BA-B517-E86779D8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1107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B7CE-F2CB-4738-A272-D97EDCF1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E0CC-BF58-4E11-B739-D5B7D7FD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93194-D297-4945-A0D4-58BFCF1C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5B8F5-F36C-4187-8024-F06E2A857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A9958-7501-44C5-ABDA-D2F06606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4795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5664-98F2-4EDB-B4FF-B06649A9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F1C7E-5D24-418E-8DF3-ED7675CD1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F637F-CCF8-4BC1-95F1-92327DEB0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7B5C9-1BB1-42D4-9710-792B642D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149F-0D9D-441A-AB46-F836B2A71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5FBC2-66B6-454B-9C94-4F20C505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2628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9F9E-2B80-4BA2-8C80-AFB722D7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2C350-4654-4BF0-8E58-EC239C4DD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21388-83C3-44CF-ADCA-00FEFDE2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00F12-EB24-49D2-B29C-CD3CBA2B8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0674C3-AEF0-48F2-8012-596432700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37A0B1-C5C4-41CF-93D6-7F85C5CF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19F87E-F3ED-4F81-A072-D04B65C2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58ACEC-9E7E-490B-B52C-9CF99EBD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998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58BE0-FB3C-48A4-A267-8CF30876B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7F2F2-D524-415B-B76F-30E04C65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CB973-AAC4-4E20-B153-9AC31079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BA417-56D7-46DF-9A4A-04FEF3F1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8856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BE64E-5BCB-4D12-94D6-37F10714F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472E2-ADA0-4EA7-B4ED-F22CA39A5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7D427-2D91-4470-A036-D29ADD76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9925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8344-8DBF-4FFC-BE32-8EAF006C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011BA-CDC1-4DE4-9BE0-28B84DFB2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58EA-FC18-43E7-80BF-D1EF63AC1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FC9BA-B6DB-4930-B36E-EFFFD407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B5A0-6701-4205-A9F2-1AAF2D69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A6659-DD3E-47B7-B3B3-72B2A53D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1623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2879-478A-4442-A475-6CD171FB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A614FF-D552-43A9-B3EB-868C5F1D5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29070-A1E5-4E77-B7B9-B5050A23A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5C8E3-2754-47A2-B36E-59974C16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E9F3E-A4D4-47D6-8AF2-E318AB22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7E274-C9CB-4E1D-84F9-A09D3BDD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5406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128D9-B880-4F8F-B85C-3BBA3170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5E27B-DDEB-41AF-A8C3-7112933AB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7F6A8-CD66-4A22-9D0F-C63EB67C3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8075F-1DE6-426C-8A37-D4C0C83B9B7E}" type="datetimeFigureOut">
              <a:rPr lang="ar-AE" smtClean="0"/>
              <a:t>22/07/1439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442B9-AD29-44D5-8F84-2F0226676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2F984-0913-4B13-8B5A-2353E661C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4832F-3EAB-404D-9C4A-46C3F6672BA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2491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BBC2-F214-4AF7-AB3D-B267BE0F34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FC26C-1AE9-4452-90A5-619D9D0C3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8BF7F-FA07-45F5-9554-90B5F8E3A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66" t="9925" r="9000" b="59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7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EF10F-579B-46E9-91C8-2C87D227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73C4D-4C29-42BC-8270-64C00C11E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233D8-02F3-4DA4-9E7D-904C248B3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7897" r="5206" b="230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116C28-C288-440A-83F0-FF6EA09CE70A}"/>
              </a:ext>
            </a:extLst>
          </p:cNvPr>
          <p:cNvSpPr/>
          <p:nvPr/>
        </p:nvSpPr>
        <p:spPr>
          <a:xfrm>
            <a:off x="480767" y="3949831"/>
            <a:ext cx="3704734" cy="290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F64DC-E60B-49AC-8A8C-946334A1AFA6}"/>
              </a:ext>
            </a:extLst>
          </p:cNvPr>
          <p:cNvSpPr/>
          <p:nvPr/>
        </p:nvSpPr>
        <p:spPr>
          <a:xfrm>
            <a:off x="3902697" y="0"/>
            <a:ext cx="8221744" cy="1508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434521-F929-4140-B9B3-8150079FB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5" t="8110" r="63892" b="47111"/>
          <a:stretch/>
        </p:blipFill>
        <p:spPr>
          <a:xfrm>
            <a:off x="480767" y="3949831"/>
            <a:ext cx="3167878" cy="29081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955FDA-A90F-41BF-B1E7-464BA4A86D46}"/>
              </a:ext>
            </a:extLst>
          </p:cNvPr>
          <p:cNvSpPr/>
          <p:nvPr/>
        </p:nvSpPr>
        <p:spPr>
          <a:xfrm>
            <a:off x="6163405" y="5715298"/>
            <a:ext cx="1184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النعم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947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5CE8-FE84-43EB-B7C1-33BF2413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8EBA4-1640-4E60-9F68-91E686742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42C2D-B044-4B61-BCEA-7FFC74FF3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7148" r="4897" b="13539"/>
          <a:stretch/>
        </p:blipFill>
        <p:spPr>
          <a:xfrm>
            <a:off x="-584461" y="0"/>
            <a:ext cx="1277646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605C1-130D-4CD1-9CEA-B21F1921649F}"/>
              </a:ext>
            </a:extLst>
          </p:cNvPr>
          <p:cNvSpPr/>
          <p:nvPr/>
        </p:nvSpPr>
        <p:spPr>
          <a:xfrm>
            <a:off x="-1" y="-18854"/>
            <a:ext cx="3799003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B9D89F-5151-43C6-B1DB-E07182991DB3}"/>
              </a:ext>
            </a:extLst>
          </p:cNvPr>
          <p:cNvSpPr/>
          <p:nvPr/>
        </p:nvSpPr>
        <p:spPr>
          <a:xfrm>
            <a:off x="90108" y="3714959"/>
            <a:ext cx="27735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إطعام المسكين</a:t>
            </a:r>
          </a:p>
          <a:p>
            <a:pPr algn="ctr"/>
            <a:r>
              <a:rPr lang="ar-A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العطف على اليتيم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D172E7-8D48-4868-8946-EC5E420B8603}"/>
              </a:ext>
            </a:extLst>
          </p:cNvPr>
          <p:cNvSpPr/>
          <p:nvPr/>
        </p:nvSpPr>
        <p:spPr>
          <a:xfrm>
            <a:off x="-294916" y="5124975"/>
            <a:ext cx="33361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الصدقة على المسكين</a:t>
            </a:r>
          </a:p>
          <a:p>
            <a:pPr algn="ctr"/>
            <a:r>
              <a:rPr lang="ar-A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و على الأقارب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346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672F4-1FB7-45C1-B5F5-9E322DA2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A97B5-9D36-4521-8B4A-BB4CD9E07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ADD42-F991-4F6A-A33F-8EFB239C6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9" t="9931" r="10000" b="1354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BD442F-B26E-4A4E-A5C5-36E741F81CB6}"/>
              </a:ext>
            </a:extLst>
          </p:cNvPr>
          <p:cNvSpPr/>
          <p:nvPr/>
        </p:nvSpPr>
        <p:spPr>
          <a:xfrm>
            <a:off x="1711519" y="5846544"/>
            <a:ext cx="27735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العطف على اليتيم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156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E93A-41E4-46F5-AD6B-C8BBE452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CF7F-0047-40AA-8DE2-4C05B7A7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18AE7-48CE-440D-B6C7-D305B10C8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2" t="7423" r="10001" b="116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8CF367-1615-4E7E-8823-F1525E5671B7}"/>
              </a:ext>
            </a:extLst>
          </p:cNvPr>
          <p:cNvSpPr/>
          <p:nvPr/>
        </p:nvSpPr>
        <p:spPr>
          <a:xfrm>
            <a:off x="523672" y="6073266"/>
            <a:ext cx="4677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من صفات المؤمن الصبر والرحمة</a:t>
            </a:r>
          </a:p>
        </p:txBody>
      </p:sp>
    </p:spTree>
    <p:extLst>
      <p:ext uri="{BB962C8B-B14F-4D97-AF65-F5344CB8AC3E}">
        <p14:creationId xmlns:p14="http://schemas.microsoft.com/office/powerpoint/2010/main" val="174810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41E13-5250-4891-8B99-D1A65E12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2EE5-4A2A-4A4B-AAC8-33755EB3D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CFADB-E798-49BE-9860-A95BE581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5" t="7698" r="16804" b="1821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0156D1-D5C1-4763-923D-655F2CEF30A9}"/>
              </a:ext>
            </a:extLst>
          </p:cNvPr>
          <p:cNvSpPr/>
          <p:nvPr/>
        </p:nvSpPr>
        <p:spPr>
          <a:xfrm>
            <a:off x="7516704" y="4239954"/>
            <a:ext cx="1287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آمنوا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E2CF7-E42C-4DD8-B08E-0F167A885E90}"/>
              </a:ext>
            </a:extLst>
          </p:cNvPr>
          <p:cNvSpPr/>
          <p:nvPr/>
        </p:nvSpPr>
        <p:spPr>
          <a:xfrm>
            <a:off x="7087841" y="5042138"/>
            <a:ext cx="1717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بالصبر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62082-8E42-4D50-8495-FD3C93CF3E3B}"/>
              </a:ext>
            </a:extLst>
          </p:cNvPr>
          <p:cNvSpPr/>
          <p:nvPr/>
        </p:nvSpPr>
        <p:spPr>
          <a:xfrm>
            <a:off x="6750946" y="5813524"/>
            <a:ext cx="2218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بالمرحمة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C9E9C2-7F1D-408F-9F0B-18ABEEA11A81}"/>
              </a:ext>
            </a:extLst>
          </p:cNvPr>
          <p:cNvSpPr/>
          <p:nvPr/>
        </p:nvSpPr>
        <p:spPr>
          <a:xfrm>
            <a:off x="2690412" y="4239954"/>
            <a:ext cx="1422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كفروا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00212-26DC-471E-AD70-BE89E724E7A6}"/>
              </a:ext>
            </a:extLst>
          </p:cNvPr>
          <p:cNvSpPr/>
          <p:nvPr/>
        </p:nvSpPr>
        <p:spPr>
          <a:xfrm>
            <a:off x="2052457" y="5039533"/>
            <a:ext cx="1717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بالصبر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B8476-1726-4FE1-92C4-66640EFD8CC4}"/>
              </a:ext>
            </a:extLst>
          </p:cNvPr>
          <p:cNvSpPr/>
          <p:nvPr/>
        </p:nvSpPr>
        <p:spPr>
          <a:xfrm>
            <a:off x="1763507" y="5760472"/>
            <a:ext cx="2218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بالمرحمة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154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BD620-010D-43E7-BCC7-DDDD75AA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261AB-2341-4CBC-B7EE-F4E4EF801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7C238-C6F8-4018-9628-B23129862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48" t="7284" r="16650" b="145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F06A-147D-4094-ACAA-16E240CD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CEDE5-85B2-4789-8CEA-5404F6318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09D01-A363-4E6E-B860-2D05AAD70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8" t="8522" r="16108" b="1367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6D8B10-E8C9-44BD-B672-0E0D045D5F73}"/>
              </a:ext>
            </a:extLst>
          </p:cNvPr>
          <p:cNvSpPr/>
          <p:nvPr/>
        </p:nvSpPr>
        <p:spPr>
          <a:xfrm>
            <a:off x="3864990" y="0"/>
            <a:ext cx="1828800" cy="230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7D2EAB-B08F-4248-9A79-DA39ED355FF7}"/>
              </a:ext>
            </a:extLst>
          </p:cNvPr>
          <p:cNvSpPr/>
          <p:nvPr/>
        </p:nvSpPr>
        <p:spPr>
          <a:xfrm>
            <a:off x="10248507" y="6695281"/>
            <a:ext cx="1828800" cy="230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9551F7-5BF9-4F10-B123-09AC96098E11}"/>
              </a:ext>
            </a:extLst>
          </p:cNvPr>
          <p:cNvSpPr/>
          <p:nvPr/>
        </p:nvSpPr>
        <p:spPr>
          <a:xfrm>
            <a:off x="3525156" y="3382116"/>
            <a:ext cx="1295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الإيمان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834D58-16C7-4333-9614-EC4B3C92698B}"/>
              </a:ext>
            </a:extLst>
          </p:cNvPr>
          <p:cNvSpPr/>
          <p:nvPr/>
        </p:nvSpPr>
        <p:spPr>
          <a:xfrm>
            <a:off x="2661264" y="3843781"/>
            <a:ext cx="12731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الصبر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B97314-6A8A-411E-AD50-A5053E9E0C7D}"/>
              </a:ext>
            </a:extLst>
          </p:cNvPr>
          <p:cNvSpPr/>
          <p:nvPr/>
        </p:nvSpPr>
        <p:spPr>
          <a:xfrm>
            <a:off x="1301597" y="3877515"/>
            <a:ext cx="1446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الرحمة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0EB02-B788-4395-A0F4-A24636E98B63}"/>
              </a:ext>
            </a:extLst>
          </p:cNvPr>
          <p:cNvSpPr/>
          <p:nvPr/>
        </p:nvSpPr>
        <p:spPr>
          <a:xfrm>
            <a:off x="1528283" y="5441256"/>
            <a:ext cx="28087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الكفر والتكذيب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417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C123-A05E-4430-A909-EB1AED34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BBD98-D8BD-49A0-8430-939C6FC44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D0B1E-346D-4F5F-8F63-3D6C99FE7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8" t="7286" r="15721" b="12852"/>
          <a:stretch/>
        </p:blipFill>
        <p:spPr>
          <a:xfrm>
            <a:off x="0" y="-1"/>
            <a:ext cx="12192000" cy="695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ACB1-0C7A-4FF1-80AD-DCE05E27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43705-EBAB-408C-B84B-6C1003FF0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0C2E9-2329-4BE9-A08A-FD5AF783E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2" t="7147" r="5516" b="11340"/>
          <a:stretch/>
        </p:blipFill>
        <p:spPr>
          <a:xfrm>
            <a:off x="0" y="0"/>
            <a:ext cx="121794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F88095-4589-4FF5-B184-07335421C472}"/>
              </a:ext>
            </a:extLst>
          </p:cNvPr>
          <p:cNvSpPr/>
          <p:nvPr/>
        </p:nvSpPr>
        <p:spPr>
          <a:xfrm>
            <a:off x="6096000" y="0"/>
            <a:ext cx="5753493" cy="867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E7C78C-39A9-4C53-A7CB-F3C679FAE446}"/>
              </a:ext>
            </a:extLst>
          </p:cNvPr>
          <p:cNvCxnSpPr>
            <a:cxnSpLocks/>
          </p:cNvCxnSpPr>
          <p:nvPr/>
        </p:nvCxnSpPr>
        <p:spPr>
          <a:xfrm>
            <a:off x="5090474" y="3968685"/>
            <a:ext cx="1005526" cy="13763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E2E56C-B4D3-484D-994F-353BB3385189}"/>
              </a:ext>
            </a:extLst>
          </p:cNvPr>
          <p:cNvCxnSpPr>
            <a:cxnSpLocks/>
          </p:cNvCxnSpPr>
          <p:nvPr/>
        </p:nvCxnSpPr>
        <p:spPr>
          <a:xfrm>
            <a:off x="7081101" y="5481687"/>
            <a:ext cx="1005526" cy="13763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34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58BE-F9AC-476E-B14D-300C83A0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64ECD-1AB0-40C2-94DC-3F0796C0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51F0C-0E59-49E6-B9EC-EE6B9D328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6" t="7011" r="7844" b="14708"/>
          <a:stretch/>
        </p:blipFill>
        <p:spPr>
          <a:xfrm>
            <a:off x="0" y="1"/>
            <a:ext cx="12192000" cy="6782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1452B7-58C8-413E-B420-A0E3FD7F2BC8}"/>
              </a:ext>
            </a:extLst>
          </p:cNvPr>
          <p:cNvSpPr/>
          <p:nvPr/>
        </p:nvSpPr>
        <p:spPr>
          <a:xfrm>
            <a:off x="7588577" y="5703216"/>
            <a:ext cx="3469064" cy="115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F7424-3DD0-4360-A93E-6C7FD6042FDD}"/>
              </a:ext>
            </a:extLst>
          </p:cNvPr>
          <p:cNvSpPr/>
          <p:nvPr/>
        </p:nvSpPr>
        <p:spPr>
          <a:xfrm>
            <a:off x="3777095" y="2055812"/>
            <a:ext cx="4637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أعطيه من مصروفي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DC016-FC6F-410E-8F3D-8CD62398A449}"/>
              </a:ext>
            </a:extLst>
          </p:cNvPr>
          <p:cNvSpPr/>
          <p:nvPr/>
        </p:nvSpPr>
        <p:spPr>
          <a:xfrm>
            <a:off x="4966331" y="3391293"/>
            <a:ext cx="2752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أصبر عليه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1586D-380B-42CB-A8C6-5E4A9C752246}"/>
              </a:ext>
            </a:extLst>
          </p:cNvPr>
          <p:cNvSpPr/>
          <p:nvPr/>
        </p:nvSpPr>
        <p:spPr>
          <a:xfrm>
            <a:off x="3208408" y="4704471"/>
            <a:ext cx="6607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أترك له الكرسي ليجلس عليه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081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D56A-DE33-4CBB-ACE8-9B568FAE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0E0E1-3782-44C4-A54D-D003CDF60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9C55C-3178-437C-9CCC-8C7940052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7" t="24652" r="52500" b="3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3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6D0E67-57FA-459A-8199-98DEA1241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6" t="50000" r="10464" b="28110"/>
          <a:stretch/>
        </p:blipFill>
        <p:spPr>
          <a:xfrm>
            <a:off x="0" y="0"/>
            <a:ext cx="12192000" cy="1501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1E268-A7FF-4F76-BDCD-8A5B4B87D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16" t="17182" r="13751" b="31822"/>
          <a:stretch/>
        </p:blipFill>
        <p:spPr>
          <a:xfrm>
            <a:off x="0" y="1680327"/>
            <a:ext cx="12192000" cy="51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9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D956-7478-4E3C-A1CB-42438C3C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743D2-D5A9-4567-847F-090A4702A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13F76-C8DD-4E08-B495-975F9DE48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4" t="9931" r="8453" b="14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2155-772F-432F-B77B-110305DB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69E65-B073-488D-A2D7-2963DED20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082E2-B21A-4ADA-B551-541CED564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t="11684" r="12706" b="37182"/>
          <a:stretch/>
        </p:blipFill>
        <p:spPr>
          <a:xfrm>
            <a:off x="0" y="0"/>
            <a:ext cx="120757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DFD15E-3230-453B-81F4-DAC49813C065}"/>
              </a:ext>
            </a:extLst>
          </p:cNvPr>
          <p:cNvSpPr/>
          <p:nvPr/>
        </p:nvSpPr>
        <p:spPr>
          <a:xfrm>
            <a:off x="999241" y="0"/>
            <a:ext cx="5096759" cy="2696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C16E9B-FC59-4745-BAA4-CF4BD2B0E882}"/>
              </a:ext>
            </a:extLst>
          </p:cNvPr>
          <p:cNvSpPr/>
          <p:nvPr/>
        </p:nvSpPr>
        <p:spPr>
          <a:xfrm>
            <a:off x="342504" y="3563937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لن يشعر بالأمن و الأمان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11B8A-6A78-4821-A6CC-A1302FC29B5A}"/>
              </a:ext>
            </a:extLst>
          </p:cNvPr>
          <p:cNvSpPr/>
          <p:nvPr/>
        </p:nvSpPr>
        <p:spPr>
          <a:xfrm>
            <a:off x="3287566" y="4622204"/>
            <a:ext cx="3938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يحميه ويدافع عنه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2FAC3-C0B1-4DDC-870B-851489FF7A22}"/>
              </a:ext>
            </a:extLst>
          </p:cNvPr>
          <p:cNvSpPr/>
          <p:nvPr/>
        </p:nvSpPr>
        <p:spPr>
          <a:xfrm>
            <a:off x="3130790" y="5636816"/>
            <a:ext cx="3667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مكة المكرمة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99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F7D72-80A7-4160-A92F-61DF6B0AE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3" t="9931" r="8917" b="79381"/>
          <a:stretch/>
        </p:blipFill>
        <p:spPr>
          <a:xfrm>
            <a:off x="0" y="0"/>
            <a:ext cx="12192000" cy="732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C0354-DDB1-432A-8048-7C517FF42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84" t="16249" r="13480" b="12990"/>
          <a:stretch/>
        </p:blipFill>
        <p:spPr>
          <a:xfrm>
            <a:off x="0" y="732984"/>
            <a:ext cx="12192000" cy="61250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A1D28B-C8C3-4F2E-87EB-5F6A0B336724}"/>
              </a:ext>
            </a:extLst>
          </p:cNvPr>
          <p:cNvSpPr/>
          <p:nvPr/>
        </p:nvSpPr>
        <p:spPr>
          <a:xfrm>
            <a:off x="9354428" y="5720080"/>
            <a:ext cx="1513840" cy="487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5312C0-6E6F-467E-A49D-6377C64F8601}"/>
              </a:ext>
            </a:extLst>
          </p:cNvPr>
          <p:cNvSpPr/>
          <p:nvPr/>
        </p:nvSpPr>
        <p:spPr>
          <a:xfrm>
            <a:off x="6096000" y="5681953"/>
            <a:ext cx="1106812" cy="487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428EB5-0737-4B43-A540-E8D49BE1E1A3}"/>
              </a:ext>
            </a:extLst>
          </p:cNvPr>
          <p:cNvSpPr/>
          <p:nvPr/>
        </p:nvSpPr>
        <p:spPr>
          <a:xfrm>
            <a:off x="6843860" y="6169633"/>
            <a:ext cx="1821678" cy="487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FFD7C-023C-4A6D-819A-5E5C0BD0D8EE}"/>
              </a:ext>
            </a:extLst>
          </p:cNvPr>
          <p:cNvSpPr/>
          <p:nvPr/>
        </p:nvSpPr>
        <p:spPr>
          <a:xfrm>
            <a:off x="3676454" y="5652834"/>
            <a:ext cx="1343738" cy="487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E3448-2956-474C-90E3-CC1C6D06EDD9}"/>
              </a:ext>
            </a:extLst>
          </p:cNvPr>
          <p:cNvSpPr/>
          <p:nvPr/>
        </p:nvSpPr>
        <p:spPr>
          <a:xfrm>
            <a:off x="188536" y="5637336"/>
            <a:ext cx="1576581" cy="487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DA288F-90B9-4510-9DFF-B17407BCF363}"/>
              </a:ext>
            </a:extLst>
          </p:cNvPr>
          <p:cNvSpPr/>
          <p:nvPr/>
        </p:nvSpPr>
        <p:spPr>
          <a:xfrm>
            <a:off x="810706" y="6169633"/>
            <a:ext cx="1974078" cy="487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3" name="سورة البلد العجمي">
            <a:hlinkClick r:id="" action="ppaction://media"/>
            <a:extLst>
              <a:ext uri="{FF2B5EF4-FFF2-40B4-BE49-F238E27FC236}">
                <a16:creationId xmlns:a16="http://schemas.microsoft.com/office/drawing/2014/main" id="{51043C25-B9EB-46BD-8AF2-A35A79C35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50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3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70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94A3-796A-43F2-A4FA-96A90E12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تفسير سورة البلد">
            <a:hlinkClick r:id="" action="ppaction://media"/>
            <a:extLst>
              <a:ext uri="{FF2B5EF4-FFF2-40B4-BE49-F238E27FC236}">
                <a16:creationId xmlns:a16="http://schemas.microsoft.com/office/drawing/2014/main" id="{52CE2568-238B-40EC-9BBD-B829EA9BAD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99667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B119-E738-40E1-8013-EEBC42B1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3068A-16DC-41AD-8A4B-28EF0C248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95FF5-EB04-4DCE-B6B8-05D47E0C3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9931" r="10851" b="226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12049E-B861-4C64-8EA3-DB7A64C80F57}"/>
              </a:ext>
            </a:extLst>
          </p:cNvPr>
          <p:cNvSpPr/>
          <p:nvPr/>
        </p:nvSpPr>
        <p:spPr>
          <a:xfrm>
            <a:off x="7918515" y="5203595"/>
            <a:ext cx="4273485" cy="1662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E73A8E-D59B-4376-9E96-F72DE5AFB82B}"/>
              </a:ext>
            </a:extLst>
          </p:cNvPr>
          <p:cNvCxnSpPr/>
          <p:nvPr/>
        </p:nvCxnSpPr>
        <p:spPr>
          <a:xfrm flipH="1">
            <a:off x="7758260" y="1536569"/>
            <a:ext cx="3516198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6FC151-CF96-496A-8F10-34819CDEBF1C}"/>
              </a:ext>
            </a:extLst>
          </p:cNvPr>
          <p:cNvCxnSpPr>
            <a:cxnSpLocks/>
          </p:cNvCxnSpPr>
          <p:nvPr/>
        </p:nvCxnSpPr>
        <p:spPr>
          <a:xfrm flipH="1">
            <a:off x="6834433" y="2235724"/>
            <a:ext cx="460028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2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851764-5BF0-49EC-A45A-B1376AF90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20" t="20206" r="10386" b="47767"/>
          <a:stretch/>
        </p:blipFill>
        <p:spPr>
          <a:xfrm>
            <a:off x="4920792" y="18850"/>
            <a:ext cx="7271208" cy="65893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E36AA8-23EB-41F3-8EC4-76376F9D0DFD}"/>
              </a:ext>
            </a:extLst>
          </p:cNvPr>
          <p:cNvSpPr/>
          <p:nvPr/>
        </p:nvSpPr>
        <p:spPr>
          <a:xfrm>
            <a:off x="4873658" y="0"/>
            <a:ext cx="716437" cy="2403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0F1BB-C88F-4E6B-9AE4-AF6C6CDB2B57}"/>
              </a:ext>
            </a:extLst>
          </p:cNvPr>
          <p:cNvSpPr/>
          <p:nvPr/>
        </p:nvSpPr>
        <p:spPr>
          <a:xfrm>
            <a:off x="4633992" y="431524"/>
            <a:ext cx="4338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أقسم بمكة المكرمة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F72610-A1EA-447C-9ABC-1B5B2160A84E}"/>
              </a:ext>
            </a:extLst>
          </p:cNvPr>
          <p:cNvSpPr/>
          <p:nvPr/>
        </p:nvSpPr>
        <p:spPr>
          <a:xfrm>
            <a:off x="215955" y="2073360"/>
            <a:ext cx="8836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على أن حياة الإنسان كلها عناء ومشقة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3C446-DD42-426C-B303-C7FDD8241170}"/>
              </a:ext>
            </a:extLst>
          </p:cNvPr>
          <p:cNvSpPr/>
          <p:nvPr/>
        </p:nvSpPr>
        <p:spPr>
          <a:xfrm>
            <a:off x="2119885" y="3639243"/>
            <a:ext cx="4597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يتصدق على الفقراء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763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F2D5-88F8-420F-A174-C1719F97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CFE57-C5B0-492D-874D-9B79E0102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5" t="9898" r="12011" b="45034"/>
          <a:stretch/>
        </p:blipFill>
        <p:spPr>
          <a:xfrm>
            <a:off x="-122547" y="0"/>
            <a:ext cx="12314548" cy="2611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830B8-FA41-40F6-AD98-B4F9E91BA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4" t="23093" r="14485" b="28247"/>
          <a:stretch/>
        </p:blipFill>
        <p:spPr>
          <a:xfrm>
            <a:off x="0" y="2507530"/>
            <a:ext cx="12192000" cy="43504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6B9834-D0B3-4AAD-A278-5CA13761A5E1}"/>
              </a:ext>
            </a:extLst>
          </p:cNvPr>
          <p:cNvSpPr/>
          <p:nvPr/>
        </p:nvSpPr>
        <p:spPr>
          <a:xfrm>
            <a:off x="3210183" y="3127591"/>
            <a:ext cx="1133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يقدر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B55E8B-28C9-443A-9627-747463579847}"/>
              </a:ext>
            </a:extLst>
          </p:cNvPr>
          <p:cNvSpPr/>
          <p:nvPr/>
        </p:nvSpPr>
        <p:spPr>
          <a:xfrm>
            <a:off x="2342525" y="3972714"/>
            <a:ext cx="204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المعصية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3C36D0-7307-4B95-BA7B-EBC54F06B0EF}"/>
              </a:ext>
            </a:extLst>
          </p:cNvPr>
          <p:cNvSpPr/>
          <p:nvPr/>
        </p:nvSpPr>
        <p:spPr>
          <a:xfrm>
            <a:off x="7328364" y="5919503"/>
            <a:ext cx="1346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الخير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DCC424-8C4C-4C55-AF0C-C9BEEB2B40D4}"/>
              </a:ext>
            </a:extLst>
          </p:cNvPr>
          <p:cNvSpPr/>
          <p:nvPr/>
        </p:nvSpPr>
        <p:spPr>
          <a:xfrm>
            <a:off x="1366373" y="4842828"/>
            <a:ext cx="4224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الله سبحانه وتعالى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0C2FE8-4E98-4401-A298-1ABA5BF1488A}"/>
              </a:ext>
            </a:extLst>
          </p:cNvPr>
          <p:cNvSpPr/>
          <p:nvPr/>
        </p:nvSpPr>
        <p:spPr>
          <a:xfrm>
            <a:off x="1545909" y="5850414"/>
            <a:ext cx="774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الله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412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C279-8495-4746-A750-8D149B7E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DC69E-1F8D-4DCE-8F0F-9971D4760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B1EFA-7EC8-47CC-A775-7BE384741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1" t="9931" r="9226" b="297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9154ED-4667-48A2-B439-746334BBBA64}"/>
              </a:ext>
            </a:extLst>
          </p:cNvPr>
          <p:cNvSpPr/>
          <p:nvPr/>
        </p:nvSpPr>
        <p:spPr>
          <a:xfrm>
            <a:off x="490194" y="5250730"/>
            <a:ext cx="3289954" cy="1607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9702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73</Words>
  <Application>Microsoft Office PowerPoint</Application>
  <PresentationFormat>Widescreen</PresentationFormat>
  <Paragraphs>31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شيخة السبوسي</dc:creator>
  <cp:lastModifiedBy>شيخة السبوسي</cp:lastModifiedBy>
  <cp:revision>12</cp:revision>
  <dcterms:created xsi:type="dcterms:W3CDTF">2018-04-07T16:27:17Z</dcterms:created>
  <dcterms:modified xsi:type="dcterms:W3CDTF">2018-04-07T19:16:43Z</dcterms:modified>
</cp:coreProperties>
</file>