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5" r:id="rId4"/>
    <p:sldId id="273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6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8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5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5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DFE98-40B0-4A8B-B7FC-9F7D8F1326B8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5E79B-BAFB-4EC8-840E-4378284F3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20735" r="24479" b="9001"/>
          <a:stretch/>
        </p:blipFill>
        <p:spPr bwMode="auto">
          <a:xfrm>
            <a:off x="0" y="152400"/>
            <a:ext cx="9067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3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t="15674" r="33961" b="93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11"/>
          <p:cNvCxnSpPr/>
          <p:nvPr/>
        </p:nvCxnSpPr>
        <p:spPr>
          <a:xfrm flipH="1">
            <a:off x="2743200" y="990600"/>
            <a:ext cx="838200" cy="468052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1"/>
          <p:cNvCxnSpPr/>
          <p:nvPr/>
        </p:nvCxnSpPr>
        <p:spPr>
          <a:xfrm flipH="1">
            <a:off x="2762250" y="1600200"/>
            <a:ext cx="838200" cy="9144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1"/>
          <p:cNvCxnSpPr/>
          <p:nvPr/>
        </p:nvCxnSpPr>
        <p:spPr>
          <a:xfrm flipH="1" flipV="1">
            <a:off x="2895600" y="990600"/>
            <a:ext cx="676275" cy="105594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11"/>
          <p:cNvCxnSpPr/>
          <p:nvPr/>
        </p:nvCxnSpPr>
        <p:spPr>
          <a:xfrm flipH="1" flipV="1">
            <a:off x="2790825" y="2015201"/>
            <a:ext cx="676276" cy="52797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22024" r="26710" b="20040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2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4" t="17064" r="26264" b="28372"/>
          <a:stretch/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miley Face 3"/>
          <p:cNvSpPr/>
          <p:nvPr/>
        </p:nvSpPr>
        <p:spPr>
          <a:xfrm>
            <a:off x="1600200" y="1837403"/>
            <a:ext cx="490298" cy="44116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Smiley Face 4"/>
          <p:cNvSpPr/>
          <p:nvPr/>
        </p:nvSpPr>
        <p:spPr>
          <a:xfrm>
            <a:off x="492594" y="2667000"/>
            <a:ext cx="500066" cy="48327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Smiley Face 4"/>
          <p:cNvSpPr/>
          <p:nvPr/>
        </p:nvSpPr>
        <p:spPr>
          <a:xfrm>
            <a:off x="1504384" y="3581400"/>
            <a:ext cx="500066" cy="48327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Smiley Face 4"/>
          <p:cNvSpPr/>
          <p:nvPr/>
        </p:nvSpPr>
        <p:spPr>
          <a:xfrm>
            <a:off x="1504384" y="4419600"/>
            <a:ext cx="500066" cy="48327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Smiley Face 4"/>
          <p:cNvSpPr/>
          <p:nvPr/>
        </p:nvSpPr>
        <p:spPr>
          <a:xfrm>
            <a:off x="546798" y="5486400"/>
            <a:ext cx="500066" cy="483276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771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27480" r="27715" b="221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/>
          <p:cNvSpPr txBox="1"/>
          <p:nvPr/>
        </p:nvSpPr>
        <p:spPr>
          <a:xfrm>
            <a:off x="3124200" y="4733925"/>
            <a:ext cx="5633273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محمد خميس – شلل اطفال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بطل الأمارات – والبطل الأولمبي في رفع الاثقال</a:t>
            </a:r>
            <a:endParaRPr lang="ar-A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18651" r="27156" b="20436"/>
          <a:stretch/>
        </p:blipFill>
        <p:spPr bwMode="auto">
          <a:xfrm>
            <a:off x="152400" y="76200"/>
            <a:ext cx="89916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6400800" y="914399"/>
            <a:ext cx="68800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مهم</a:t>
            </a:r>
            <a:endParaRPr lang="ar-A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20239" r="33068" b="6249"/>
          <a:stretch/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3" t="16270" r="34295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5562600" y="1905000"/>
            <a:ext cx="27432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4" name="شكل بيضاوي 3"/>
          <p:cNvSpPr/>
          <p:nvPr/>
        </p:nvSpPr>
        <p:spPr>
          <a:xfrm>
            <a:off x="5791200" y="3100386"/>
            <a:ext cx="2514600" cy="9382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شكل بيضاوي 4"/>
          <p:cNvSpPr/>
          <p:nvPr/>
        </p:nvSpPr>
        <p:spPr>
          <a:xfrm>
            <a:off x="3619500" y="3100387"/>
            <a:ext cx="1943100" cy="1219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شكل بيضاوي 5"/>
          <p:cNvSpPr/>
          <p:nvPr/>
        </p:nvSpPr>
        <p:spPr>
          <a:xfrm>
            <a:off x="5676900" y="4038599"/>
            <a:ext cx="27432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شكل بيضاوي 6"/>
          <p:cNvSpPr/>
          <p:nvPr/>
        </p:nvSpPr>
        <p:spPr>
          <a:xfrm>
            <a:off x="5676900" y="5562600"/>
            <a:ext cx="27432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شكل بيضاوي 7"/>
          <p:cNvSpPr/>
          <p:nvPr/>
        </p:nvSpPr>
        <p:spPr>
          <a:xfrm>
            <a:off x="2590800" y="4319587"/>
            <a:ext cx="2743200" cy="990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777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7" t="15873" r="28941" b="17460"/>
          <a:stretch/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2362200" y="2514600"/>
            <a:ext cx="188224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</a:rPr>
              <a:t>أجلسه مكاني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438400" y="3352800"/>
            <a:ext cx="174759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أناولها إياها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362200" y="4191000"/>
            <a:ext cx="191911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أشاركه العمل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7518" y="5105400"/>
            <a:ext cx="285847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أساعده في خلع نعله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5805" y="5867399"/>
            <a:ext cx="12795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أشاركهم</a:t>
            </a:r>
            <a:endParaRPr lang="ar-A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1" t="10322" r="27936" b="46401"/>
          <a:stretch/>
        </p:blipFill>
        <p:spPr bwMode="auto">
          <a:xfrm>
            <a:off x="152400" y="152400"/>
            <a:ext cx="89154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4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4" t="52779" r="27491" b="8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4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 descr="كتاب الطالب - الصف الثالث - الجزء الثاني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29674" r="4290" b="7506"/>
          <a:stretch/>
        </p:blipFill>
        <p:spPr>
          <a:xfrm>
            <a:off x="914400" y="0"/>
            <a:ext cx="7086600" cy="6884712"/>
          </a:xfrm>
        </p:spPr>
      </p:pic>
      <p:sp>
        <p:nvSpPr>
          <p:cNvPr id="6" name="شكل بيضاوي 5"/>
          <p:cNvSpPr/>
          <p:nvPr/>
        </p:nvSpPr>
        <p:spPr>
          <a:xfrm>
            <a:off x="2819400" y="6096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شكل بيضاوي 6"/>
          <p:cNvSpPr/>
          <p:nvPr/>
        </p:nvSpPr>
        <p:spPr>
          <a:xfrm>
            <a:off x="3576918" y="1066800"/>
            <a:ext cx="605118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شكل بيضاوي 7"/>
          <p:cNvSpPr/>
          <p:nvPr/>
        </p:nvSpPr>
        <p:spPr>
          <a:xfrm>
            <a:off x="1905000" y="10287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شكل بيضاوي 8"/>
          <p:cNvSpPr/>
          <p:nvPr/>
        </p:nvSpPr>
        <p:spPr>
          <a:xfrm>
            <a:off x="1938618" y="22860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شكل بيضاوي 9"/>
          <p:cNvSpPr/>
          <p:nvPr/>
        </p:nvSpPr>
        <p:spPr>
          <a:xfrm>
            <a:off x="3657600" y="37338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شكل بيضاوي 10"/>
          <p:cNvSpPr/>
          <p:nvPr/>
        </p:nvSpPr>
        <p:spPr>
          <a:xfrm>
            <a:off x="4800600" y="35814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شكل بيضاوي 11"/>
          <p:cNvSpPr/>
          <p:nvPr/>
        </p:nvSpPr>
        <p:spPr>
          <a:xfrm>
            <a:off x="5715000" y="43434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شكل بيضاوي 12"/>
          <p:cNvSpPr/>
          <p:nvPr/>
        </p:nvSpPr>
        <p:spPr>
          <a:xfrm>
            <a:off x="4114800" y="48006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شكل بيضاوي 13"/>
          <p:cNvSpPr/>
          <p:nvPr/>
        </p:nvSpPr>
        <p:spPr>
          <a:xfrm>
            <a:off x="2667000" y="46101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شكل بيضاوي 14"/>
          <p:cNvSpPr/>
          <p:nvPr/>
        </p:nvSpPr>
        <p:spPr>
          <a:xfrm>
            <a:off x="1905000" y="51435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شكل بيضاوي 15"/>
          <p:cNvSpPr/>
          <p:nvPr/>
        </p:nvSpPr>
        <p:spPr>
          <a:xfrm>
            <a:off x="2667000" y="55626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شكل بيضاوي 16"/>
          <p:cNvSpPr/>
          <p:nvPr/>
        </p:nvSpPr>
        <p:spPr>
          <a:xfrm>
            <a:off x="3621741" y="5943600"/>
            <a:ext cx="685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8" name="شكل بيضاوي 17"/>
          <p:cNvSpPr/>
          <p:nvPr/>
        </p:nvSpPr>
        <p:spPr>
          <a:xfrm>
            <a:off x="2171700" y="3606053"/>
            <a:ext cx="800100" cy="737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9" name="شكل بيضاوي 18"/>
          <p:cNvSpPr/>
          <p:nvPr/>
        </p:nvSpPr>
        <p:spPr>
          <a:xfrm>
            <a:off x="4057650" y="1371600"/>
            <a:ext cx="800100" cy="737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0" name="شكل بيضاوي 19"/>
          <p:cNvSpPr/>
          <p:nvPr/>
        </p:nvSpPr>
        <p:spPr>
          <a:xfrm>
            <a:off x="4886885" y="5739653"/>
            <a:ext cx="800100" cy="737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1" name="شكل بيضاوي 20"/>
          <p:cNvSpPr/>
          <p:nvPr/>
        </p:nvSpPr>
        <p:spPr>
          <a:xfrm>
            <a:off x="6057900" y="5143500"/>
            <a:ext cx="990600" cy="813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شكل بيضاوي 21"/>
          <p:cNvSpPr/>
          <p:nvPr/>
        </p:nvSpPr>
        <p:spPr>
          <a:xfrm>
            <a:off x="1290918" y="1472453"/>
            <a:ext cx="990600" cy="813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4397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057400" y="1295400"/>
            <a:ext cx="5105400" cy="15240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chemeClr val="tx1"/>
                </a:solidFill>
              </a:rPr>
              <a:t>تقييم ختامي 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8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عنصر نائب للمحتوى 3" descr="كتاب الطالب - الصف الثالث - الجزء الثاني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1" t="29674" r="4290" b="7506"/>
          <a:stretch/>
        </p:blipFill>
        <p:spPr>
          <a:xfrm>
            <a:off x="914400" y="0"/>
            <a:ext cx="7086600" cy="6884712"/>
          </a:xfrm>
        </p:spPr>
      </p:pic>
    </p:spTree>
    <p:extLst>
      <p:ext uri="{BB962C8B-B14F-4D97-AF65-F5344CB8AC3E}">
        <p14:creationId xmlns:p14="http://schemas.microsoft.com/office/powerpoint/2010/main" val="19176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3" descr="كتاب الطالب - الصف الثالث - الجزء الثاني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2" t="28749" r="4221" b="32120"/>
          <a:stretch/>
        </p:blipFill>
        <p:spPr>
          <a:xfrm>
            <a:off x="381000" y="152400"/>
            <a:ext cx="8763000" cy="655982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9600" y="914400"/>
            <a:ext cx="62484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3200400" y="2860814"/>
            <a:ext cx="56388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مستطيل 6"/>
          <p:cNvSpPr/>
          <p:nvPr/>
        </p:nvSpPr>
        <p:spPr>
          <a:xfrm>
            <a:off x="533400" y="4724400"/>
            <a:ext cx="60960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852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صورة 3" descr="كتاب الطالب - الصف الثالث - الجزء الثاني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2" t="67707" r="4221" b="6459"/>
          <a:stretch/>
        </p:blipFill>
        <p:spPr>
          <a:xfrm>
            <a:off x="228598" y="1066800"/>
            <a:ext cx="8692331" cy="449104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514600" y="1707915"/>
            <a:ext cx="6096000" cy="1644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ستطيل 5"/>
          <p:cNvSpPr/>
          <p:nvPr/>
        </p:nvSpPr>
        <p:spPr>
          <a:xfrm>
            <a:off x="380998" y="4191000"/>
            <a:ext cx="4953002" cy="1263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429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15674" r="23921" b="13447"/>
          <a:stretch/>
        </p:blipFill>
        <p:spPr bwMode="auto">
          <a:xfrm>
            <a:off x="76200" y="7620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4350887" y="3212812"/>
            <a:ext cx="184377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فاقدي البصر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1500468" y="3657600"/>
            <a:ext cx="135165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>
                <a:solidFill>
                  <a:srgbClr val="C00000"/>
                </a:solidFill>
              </a:rPr>
              <a:t>ب</a:t>
            </a:r>
            <a:r>
              <a:rPr lang="ar-SA" sz="3200" b="1" dirty="0" smtClean="0">
                <a:solidFill>
                  <a:srgbClr val="C00000"/>
                </a:solidFill>
              </a:rPr>
              <a:t>رعايتهم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04800" y="4878533"/>
            <a:ext cx="431239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الأصم – </a:t>
            </a:r>
            <a:r>
              <a:rPr lang="ar-AE" sz="3200" b="1" dirty="0" smtClean="0">
                <a:solidFill>
                  <a:srgbClr val="FF0000"/>
                </a:solidFill>
              </a:rPr>
              <a:t>ذو الحاجات </a:t>
            </a:r>
            <a:r>
              <a:rPr lang="ar-AE" sz="3200" b="1" dirty="0" smtClean="0">
                <a:solidFill>
                  <a:srgbClr val="C00000"/>
                </a:solidFill>
              </a:rPr>
              <a:t>- المريض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0504" y="5342965"/>
            <a:ext cx="513794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200" b="1" dirty="0" smtClean="0">
                <a:solidFill>
                  <a:srgbClr val="C00000"/>
                </a:solidFill>
              </a:rPr>
              <a:t>مساعدتهم وتقديم كل </a:t>
            </a:r>
            <a:r>
              <a:rPr lang="ar-AE" sz="3200" b="1" dirty="0">
                <a:solidFill>
                  <a:srgbClr val="C00000"/>
                </a:solidFill>
              </a:rPr>
              <a:t>ما </a:t>
            </a:r>
            <a:r>
              <a:rPr lang="ar-AE" sz="3200" b="1" dirty="0" smtClean="0">
                <a:solidFill>
                  <a:srgbClr val="C00000"/>
                </a:solidFill>
              </a:rPr>
              <a:t>يحتاجون إليه</a:t>
            </a:r>
            <a:endParaRPr lang="ar-A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7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t="16867" r="31507" b="6699"/>
          <a:stretch/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1447800" y="2743200"/>
            <a:ext cx="65532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1474694" y="3088628"/>
            <a:ext cx="3059206" cy="355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609600" y="5509567"/>
            <a:ext cx="1066800" cy="124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304800" y="5791200"/>
            <a:ext cx="7696200" cy="894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51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19049" r="26152" b="240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533400" y="2819400"/>
            <a:ext cx="7696200" cy="894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"/>
          <p:cNvSpPr txBox="1"/>
          <p:nvPr/>
        </p:nvSpPr>
        <p:spPr>
          <a:xfrm>
            <a:off x="381000" y="4520624"/>
            <a:ext cx="370966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C00000"/>
                </a:solidFill>
              </a:rPr>
              <a:t>الأيتام – الفقراء - المرضى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2147507" y="5029200"/>
            <a:ext cx="194316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C00000"/>
                </a:solidFill>
              </a:rPr>
              <a:t>العمل الخيري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3015" y="5613975"/>
            <a:ext cx="86754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SA" sz="3200" b="1" dirty="0" smtClean="0">
                <a:solidFill>
                  <a:srgbClr val="C00000"/>
                </a:solidFill>
              </a:rPr>
              <a:t>الجنة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717" y="6120825"/>
            <a:ext cx="371447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3200" b="1" dirty="0" smtClean="0">
                <a:solidFill>
                  <a:srgbClr val="C00000"/>
                </a:solidFill>
              </a:rPr>
              <a:t>  19 </a:t>
            </a:r>
            <a:r>
              <a:rPr lang="ar-SA" sz="3200" b="1" dirty="0" smtClean="0">
                <a:solidFill>
                  <a:srgbClr val="C00000"/>
                </a:solidFill>
              </a:rPr>
              <a:t>رمضان - من كل سنة</a:t>
            </a:r>
            <a:endParaRPr lang="ar-A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6313" r="26263" b="14408"/>
          <a:stretch/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6"/>
          <p:cNvSpPr txBox="1"/>
          <p:nvPr/>
        </p:nvSpPr>
        <p:spPr>
          <a:xfrm>
            <a:off x="38100" y="1600200"/>
            <a:ext cx="31277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C00000"/>
                </a:solidFill>
              </a:rPr>
              <a:t>المسكين – اليتيم - الأسير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24577" y="2123420"/>
            <a:ext cx="21900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الأرملة والمسكين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464088" y="2677180"/>
            <a:ext cx="1901482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الأصم والأعمى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المستغيث</a:t>
            </a:r>
          </a:p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الضعيف</a:t>
            </a:r>
            <a:endParaRPr lang="ar-A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69</Words>
  <Application>Microsoft Office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2017-04-29T11:33:27Z</dcterms:created>
  <dcterms:modified xsi:type="dcterms:W3CDTF">2017-04-29T17:45:06Z</dcterms:modified>
</cp:coreProperties>
</file>