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73" r:id="rId10"/>
    <p:sldId id="264" r:id="rId11"/>
    <p:sldId id="274" r:id="rId12"/>
    <p:sldId id="265" r:id="rId13"/>
    <p:sldId id="266" r:id="rId14"/>
    <p:sldId id="267" r:id="rId15"/>
    <p:sldId id="268" r:id="rId16"/>
    <p:sldId id="270" r:id="rId17"/>
    <p:sldId id="275" r:id="rId18"/>
    <p:sldId id="271" r:id="rId19"/>
    <p:sldId id="276" r:id="rId20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B351-CD99-437A-91FB-474903783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6213B-70C2-42C4-8488-69318265F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F7F93-E271-47AC-8EB6-6A234172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2844-046B-4ACD-AC5C-7744389D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97C9-177F-417A-B233-DA758B40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5461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0033-25A8-4194-BCA7-E8520350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49DF5-8B8E-48DF-8220-94EA698CC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E9FA5-6F76-4C54-B88A-A3F832DB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C03F4-FD70-42BD-9245-3D57B5D6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351BE-7DD7-4CD2-B678-11B53479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4630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389F0-C450-4FE0-A9CF-08624986B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F681B-4B28-446A-AC74-21228B3C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67D87-601F-4415-86A1-55C38253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3864B-DE9F-4E64-AAF1-F6E33E5A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7A184-9E26-4D35-A103-CAAEBEBD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8993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AF03-A56B-4AC3-8DF1-FB0F9B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1843-7A48-4CAF-B516-9D0104C71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BC13F-8C07-434A-8D71-1A17FBF9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090FA-AEE0-4431-A979-A599E48C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86FD-6B57-4866-9F96-EEF7ACCF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018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CC73-A786-409B-AAE9-881ABE90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25930-F848-42EA-A484-0454B65D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30E9-33E5-4769-ACC8-27848346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2381-FFF0-4A64-9A47-F5D9BBBA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A1A1-F5BB-400C-88BA-13AB1DC1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2154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C9A0-CDCB-4AC2-9C4E-DE855D0A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D44A-3115-4CDF-82FE-FA2B393B3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D59B1-3C07-4BB8-AE47-186132DB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983BD-5D06-424C-B252-F1A2E3E0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08792-C60F-42AF-AFFC-FE8C4FC2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A207C-0FFC-40E6-A61C-D873A328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4392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21F8-20B8-4600-95EA-83BF9F10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A4328-D19C-46F0-AEE1-ABE5ABCFA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50BDA-4520-4D5C-8BD0-615FE144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8A11B-0AB5-48B0-A128-42483284E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29233-9ABD-4AF4-9809-364B57CA2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8DD18-8431-489E-9C41-C68A8453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3411D-EC47-4576-8352-8EABC180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1B68C-8387-4188-ADCA-CAB85240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9797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FB93-EFE4-45F1-9C9E-C7515DD4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E1628-086E-437D-9DF4-D530415B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7D6D2-2CFC-400F-AE23-EB79E932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ACA73-E0F7-497B-AB31-4300EC19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8710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8CE57-090A-4B0F-85D6-AEB8A0E8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208E8-6997-4BEC-8221-CB2E99C8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CF113-497E-4153-BC15-A37F8EFB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2374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2986-693E-4769-AE2E-F326F5E9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7910-2CD4-4A38-9028-E2DF83768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BB107-13C2-4C70-8F92-C120D7397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210F0-2C96-47BA-A219-E643DF4F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C9536-DBAD-408A-870D-15B6E022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460D3-C6DC-4AF0-9D4E-46678EE4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6714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91F1-5E57-4EC0-AC82-D7B9971E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3B17B-2D38-44C7-89D5-39C6CDB0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BCEA8-F653-4C34-8D84-E3BE53BB7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9466A-FA4D-41FC-9DB7-A93B066B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159F4-7272-4840-9581-457A6A8E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ADFB0-9612-4759-91BE-C41046CB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2297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2DE8D-8BCB-44C7-89DB-ED034C22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39C3B-C7CD-4EF0-9577-382C9DFE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3E274-FE5A-44C6-BF98-3123156DC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7F6D-575D-469E-B3F3-DBFC9FF2DD52}" type="datetimeFigureOut">
              <a:rPr lang="ar-AE" smtClean="0"/>
              <a:t>21/08/1439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6E7FC-9C1C-4B67-9CEB-F20D6A056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9FE84-F789-42A5-8C09-7395FC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0D9F-3D20-482A-A1AA-1C9304A9A37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427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E69C-289E-431E-97A8-4069422AD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72729-9F08-4E44-BB23-3ED57574D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9D897-3447-4CDC-A3F4-B2CB3F715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" r="18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429D9C-6AF2-4C54-B39B-5CD1F947483E}"/>
              </a:ext>
            </a:extLst>
          </p:cNvPr>
          <p:cNvSpPr/>
          <p:nvPr/>
        </p:nvSpPr>
        <p:spPr>
          <a:xfrm>
            <a:off x="5948313" y="2714920"/>
            <a:ext cx="6127423" cy="414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9E867-883E-41A6-825F-AB8AFA530927}"/>
              </a:ext>
            </a:extLst>
          </p:cNvPr>
          <p:cNvSpPr/>
          <p:nvPr/>
        </p:nvSpPr>
        <p:spPr>
          <a:xfrm>
            <a:off x="116264" y="4707742"/>
            <a:ext cx="6127423" cy="2225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A2D746-06AC-4F57-9662-8706AC8C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7097"/>
            <a:ext cx="12192000" cy="20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67E0-8FB1-4E70-8838-A61FC4E7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FC75-3AE1-49FB-B90C-9567CE4C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4F67A-833F-4E6A-9B31-6FC8BC0F3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2" r="29407" b="604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C8FAC7-7B64-42A2-89AD-EEF8A2B7DB4B}"/>
              </a:ext>
            </a:extLst>
          </p:cNvPr>
          <p:cNvSpPr/>
          <p:nvPr/>
        </p:nvSpPr>
        <p:spPr>
          <a:xfrm>
            <a:off x="4419324" y="2703380"/>
            <a:ext cx="3805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عدم دخول الجنة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A262A5-55D6-4975-A5A0-7FDD397455DD}"/>
              </a:ext>
            </a:extLst>
          </p:cNvPr>
          <p:cNvSpPr/>
          <p:nvPr/>
        </p:nvSpPr>
        <p:spPr>
          <a:xfrm>
            <a:off x="2712933" y="5934670"/>
            <a:ext cx="6814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إكرامه ومعاملته معاملة حسنة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977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1D6E-3505-4B24-979F-9E48F101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76B4-25A7-44E9-B868-4B85F511B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0F6C6-E966-4A9A-A2DB-87653E15C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2" t="39175" r="29407"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5A7A-F62F-46DF-82B8-D63EC511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14F8-277F-4BEF-8514-4722101B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77696-25BD-48B0-982E-6F0050E69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8CA438-5681-4CF5-B139-3CA4276DE0AC}"/>
              </a:ext>
            </a:extLst>
          </p:cNvPr>
          <p:cNvSpPr/>
          <p:nvPr/>
        </p:nvSpPr>
        <p:spPr>
          <a:xfrm>
            <a:off x="3826024" y="1690688"/>
            <a:ext cx="5011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أشعر بالحزن والضيق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62FFE-265A-4384-8462-C943BCFBBAEA}"/>
              </a:ext>
            </a:extLst>
          </p:cNvPr>
          <p:cNvSpPr/>
          <p:nvPr/>
        </p:nvSpPr>
        <p:spPr>
          <a:xfrm>
            <a:off x="4559363" y="2401727"/>
            <a:ext cx="3073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تنتشر المحبة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479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0DB2-B777-42E3-A9D3-7F2B2430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0CA35-1A82-4FB2-A3B5-76320FC09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D8A86-8302-4F70-A1FF-8AC6B0571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7" t="50000" r="31108"/>
          <a:stretch/>
        </p:blipFill>
        <p:spPr>
          <a:xfrm>
            <a:off x="1" y="0"/>
            <a:ext cx="12192000" cy="68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758C-2FC2-450A-8B54-224EC95B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91EA7-BACC-4A70-9A21-6BD5633B8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6B3C3-8B2B-41B2-B9C2-0E3D50818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8" t="8545" r="29253" b="13952"/>
          <a:stretch/>
        </p:blipFill>
        <p:spPr>
          <a:xfrm>
            <a:off x="0" y="179109"/>
            <a:ext cx="12192000" cy="69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2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D7CE-E2E9-43B1-B1BD-B9002665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FD41-2A2E-4E12-B0C2-3D8E685F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18272-2AEB-4FB6-ADD6-ECB4349C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1" r="2886" b="47088"/>
          <a:stretch/>
        </p:blipFill>
        <p:spPr>
          <a:xfrm>
            <a:off x="0" y="1"/>
            <a:ext cx="12192000" cy="2215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81F98-F93D-43E4-A4D4-5717E7D5E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4" r="2422" b="22749"/>
          <a:stretch/>
        </p:blipFill>
        <p:spPr>
          <a:xfrm>
            <a:off x="1" y="2055813"/>
            <a:ext cx="12192000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7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262F-1F1C-4DD9-92C3-6CD8D873F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3" t="1" r="29330" b="45292"/>
          <a:stretch/>
        </p:blipFill>
        <p:spPr>
          <a:xfrm>
            <a:off x="0" y="0"/>
            <a:ext cx="12192001" cy="69071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580DE-CEBA-4221-AC67-7A3B4C126EA3}"/>
              </a:ext>
            </a:extLst>
          </p:cNvPr>
          <p:cNvSpPr/>
          <p:nvPr/>
        </p:nvSpPr>
        <p:spPr>
          <a:xfrm>
            <a:off x="3363962" y="4701867"/>
            <a:ext cx="6764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معاملة سليمان الطيبة لجيرانه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D6D57-6A07-4433-A4DD-4AE7B30B2364}"/>
              </a:ext>
            </a:extLst>
          </p:cNvPr>
          <p:cNvSpPr/>
          <p:nvPr/>
        </p:nvSpPr>
        <p:spPr>
          <a:xfrm>
            <a:off x="6004107" y="6087607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يحبهم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39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BF5F-347D-4C6C-A156-77353B41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B034-EB6B-4E27-9ACA-C18886E1A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17C1D-2224-48D0-9064-C9D38858F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3" t="54158" r="29330" b="1326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9D97B8-01ED-44E8-B6F1-EFF60C886160}"/>
              </a:ext>
            </a:extLst>
          </p:cNvPr>
          <p:cNvSpPr/>
          <p:nvPr/>
        </p:nvSpPr>
        <p:spPr>
          <a:xfrm>
            <a:off x="532150" y="3231285"/>
            <a:ext cx="4378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أنصحه بعدم الكتابة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9EAB6-5E34-4339-B01A-CDD4CECDA402}"/>
              </a:ext>
            </a:extLst>
          </p:cNvPr>
          <p:cNvSpPr/>
          <p:nvPr/>
        </p:nvSpPr>
        <p:spPr>
          <a:xfrm>
            <a:off x="-35309" y="4315724"/>
            <a:ext cx="5344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أسأل عنه واطمئن عليه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011F7-A900-4AF4-8EE5-8D050C31B5EF}"/>
              </a:ext>
            </a:extLst>
          </p:cNvPr>
          <p:cNvSpPr/>
          <p:nvPr/>
        </p:nvSpPr>
        <p:spPr>
          <a:xfrm>
            <a:off x="370250" y="5414742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أخبر جاري ليصلحه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819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53630-B89A-4770-B776-4BDBBEA0B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5" r="31495" b="50000"/>
          <a:stretch/>
        </p:blipFill>
        <p:spPr>
          <a:xfrm>
            <a:off x="0" y="-1"/>
            <a:ext cx="12192000" cy="6880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1B8C32-C53D-4F09-A2DF-C925C4FDAB02}"/>
              </a:ext>
            </a:extLst>
          </p:cNvPr>
          <p:cNvSpPr/>
          <p:nvPr/>
        </p:nvSpPr>
        <p:spPr>
          <a:xfrm>
            <a:off x="1838490" y="2978518"/>
            <a:ext cx="319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انتشار المحبة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B1843-618B-4CA7-A6D3-471E7E861A2E}"/>
              </a:ext>
            </a:extLst>
          </p:cNvPr>
          <p:cNvSpPr/>
          <p:nvPr/>
        </p:nvSpPr>
        <p:spPr>
          <a:xfrm>
            <a:off x="1974747" y="3730907"/>
            <a:ext cx="2925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الكره والحقد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E55F4-FECD-40FC-8AB7-3968C189A590}"/>
              </a:ext>
            </a:extLst>
          </p:cNvPr>
          <p:cNvSpPr/>
          <p:nvPr/>
        </p:nvSpPr>
        <p:spPr>
          <a:xfrm>
            <a:off x="629562" y="4382307"/>
            <a:ext cx="548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انتشار المحبة والتسامح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361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F08E-49F3-4155-A79B-0A06D1BB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9E09A-D9CF-4726-A80D-60AAFA05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B9DF1-CFEC-42B5-BE61-889D9DEFA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5" t="48797" r="31495"/>
          <a:stretch/>
        </p:blipFill>
        <p:spPr>
          <a:xfrm>
            <a:off x="0" y="69882"/>
            <a:ext cx="12122869" cy="68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B159-11C0-404C-A0E9-DDF1C6CD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4221-0028-4017-9563-DD05B8D83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CB941-8EA6-4B01-91DB-AAC3C3767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" t="2887" r="2190" b="377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5EBCF3-B0B0-41C6-A95C-EAF8289CC729}"/>
              </a:ext>
            </a:extLst>
          </p:cNvPr>
          <p:cNvSpPr/>
          <p:nvPr/>
        </p:nvSpPr>
        <p:spPr>
          <a:xfrm>
            <a:off x="1055802" y="0"/>
            <a:ext cx="5040198" cy="2055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15840-CB59-4040-819F-FCE27FF70193}"/>
              </a:ext>
            </a:extLst>
          </p:cNvPr>
          <p:cNvSpPr/>
          <p:nvPr/>
        </p:nvSpPr>
        <p:spPr>
          <a:xfrm>
            <a:off x="5125039" y="4079698"/>
            <a:ext cx="156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جيران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2D428-1001-4B7D-BBD5-7A9D68000119}"/>
              </a:ext>
            </a:extLst>
          </p:cNvPr>
          <p:cNvSpPr/>
          <p:nvPr/>
        </p:nvSpPr>
        <p:spPr>
          <a:xfrm>
            <a:off x="5141757" y="6002139"/>
            <a:ext cx="6429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يزوره – يسأل عنه – يساعده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58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4C4E-8C26-4578-BDB8-D3AD8C57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014E-000D-4D52-A78A-551B9CB09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F7ECA-91E8-4584-B46F-B7114CA77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" t="11821" r="2114" b="158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1CFC7-ADCA-4264-AC1E-023A9BDF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5DC8-4429-4150-9093-A8292BFC3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BCB05-461F-41E4-B662-21FDB6790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" t="3436" r="2963" b="158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484E2A-1113-4B66-B567-407A13B6864F}"/>
              </a:ext>
            </a:extLst>
          </p:cNvPr>
          <p:cNvCxnSpPr/>
          <p:nvPr/>
        </p:nvCxnSpPr>
        <p:spPr>
          <a:xfrm flipH="1">
            <a:off x="4496586" y="1825625"/>
            <a:ext cx="1885360" cy="128522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2C8844-6A57-4F0F-AC35-65045DF376E1}"/>
              </a:ext>
            </a:extLst>
          </p:cNvPr>
          <p:cNvCxnSpPr>
            <a:cxnSpLocks/>
          </p:cNvCxnSpPr>
          <p:nvPr/>
        </p:nvCxnSpPr>
        <p:spPr>
          <a:xfrm flipH="1">
            <a:off x="4270342" y="3318235"/>
            <a:ext cx="2111604" cy="243211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7CF00-FF8A-4756-8872-88A10BD836A4}"/>
              </a:ext>
            </a:extLst>
          </p:cNvPr>
          <p:cNvCxnSpPr>
            <a:cxnSpLocks/>
          </p:cNvCxnSpPr>
          <p:nvPr/>
        </p:nvCxnSpPr>
        <p:spPr>
          <a:xfrm flipH="1" flipV="1">
            <a:off x="4402318" y="1825626"/>
            <a:ext cx="2130457" cy="287443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133892-470E-4EB4-BBC5-610324E4C5E5}"/>
              </a:ext>
            </a:extLst>
          </p:cNvPr>
          <p:cNvCxnSpPr>
            <a:cxnSpLocks/>
          </p:cNvCxnSpPr>
          <p:nvPr/>
        </p:nvCxnSpPr>
        <p:spPr>
          <a:xfrm flipH="1" flipV="1">
            <a:off x="4270342" y="4534293"/>
            <a:ext cx="2530705" cy="158591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3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B3A0-B4DB-4502-B0A9-8757A047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8D36-8E8C-41C5-A137-41244E2BC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91B1-84AF-40D1-836C-BD0F226A4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8" b="973"/>
          <a:stretch/>
        </p:blipFill>
        <p:spPr>
          <a:xfrm>
            <a:off x="0" y="1046374"/>
            <a:ext cx="12192000" cy="575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0D1C-F14C-4A6C-AC71-F1F9C2658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0" r="2732" b="83917"/>
          <a:stretch/>
        </p:blipFill>
        <p:spPr>
          <a:xfrm>
            <a:off x="0" y="56560"/>
            <a:ext cx="12192000" cy="9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22F5-9027-42D1-A93D-66FE414A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F4C5B-5E2A-4A95-925A-DE9AC9D2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24F5D-B5DC-4232-A46D-22C47E8A3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9" r="29021" b="59175"/>
          <a:stretch/>
        </p:blipFill>
        <p:spPr>
          <a:xfrm>
            <a:off x="0" y="-18854"/>
            <a:ext cx="12192001" cy="6938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C1EA6E-0E98-4E3E-8EB9-BB8F8B7497BD}"/>
              </a:ext>
            </a:extLst>
          </p:cNvPr>
          <p:cNvSpPr/>
          <p:nvPr/>
        </p:nvSpPr>
        <p:spPr>
          <a:xfrm>
            <a:off x="8255282" y="6019921"/>
            <a:ext cx="1035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وجهه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9F7D5-3288-40BC-97CD-1555200A48F7}"/>
              </a:ext>
            </a:extLst>
          </p:cNvPr>
          <p:cNvSpPr/>
          <p:nvPr/>
        </p:nvSpPr>
        <p:spPr>
          <a:xfrm>
            <a:off x="2563422" y="6076483"/>
            <a:ext cx="1492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مساعدته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292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0C04-D757-4ACE-9310-DFF02E07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BF399-F752-47C8-813F-4F91C438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8DBB9-B4F1-4C1D-90EF-6292217FD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9" t="39725" r="296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BBEDF-6535-47BC-90D5-E5E18278C5EF}"/>
              </a:ext>
            </a:extLst>
          </p:cNvPr>
          <p:cNvSpPr/>
          <p:nvPr/>
        </p:nvSpPr>
        <p:spPr>
          <a:xfrm>
            <a:off x="6781568" y="2305761"/>
            <a:ext cx="1192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يمرض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AFD71-83D2-498E-A3B2-9EE568D58F78}"/>
              </a:ext>
            </a:extLst>
          </p:cNvPr>
          <p:cNvSpPr/>
          <p:nvPr/>
        </p:nvSpPr>
        <p:spPr>
          <a:xfrm>
            <a:off x="9447258" y="2952092"/>
            <a:ext cx="1008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الفرح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0A9F5-F197-4BDF-9618-82E39FBD9745}"/>
              </a:ext>
            </a:extLst>
          </p:cNvPr>
          <p:cNvSpPr/>
          <p:nvPr/>
        </p:nvSpPr>
        <p:spPr>
          <a:xfrm>
            <a:off x="5391354" y="2381174"/>
            <a:ext cx="984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إيذائه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B2E2D-9000-4C72-B42E-FE1867E12EC7}"/>
              </a:ext>
            </a:extLst>
          </p:cNvPr>
          <p:cNvSpPr/>
          <p:nvPr/>
        </p:nvSpPr>
        <p:spPr>
          <a:xfrm>
            <a:off x="5276496" y="2936723"/>
            <a:ext cx="9653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الأذى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2FE24B-EAF2-4069-BABB-E1BB4F26BF4E}"/>
              </a:ext>
            </a:extLst>
          </p:cNvPr>
          <p:cNvSpPr/>
          <p:nvPr/>
        </p:nvSpPr>
        <p:spPr>
          <a:xfrm>
            <a:off x="1255301" y="2861942"/>
            <a:ext cx="1093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الهدايا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19544-8A18-4EE3-8E09-80A5919852AB}"/>
              </a:ext>
            </a:extLst>
          </p:cNvPr>
          <p:cNvSpPr/>
          <p:nvPr/>
        </p:nvSpPr>
        <p:spPr>
          <a:xfrm>
            <a:off x="8213605" y="5846544"/>
            <a:ext cx="1119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دعوته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441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34DD-2C89-40B0-BDFB-0E06CE90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3162-2644-4E9F-B9ED-A50590991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B4AC5-A184-4D0E-BAAB-C98F9ECA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4" r="30722" b="48178"/>
          <a:stretch/>
        </p:blipFill>
        <p:spPr>
          <a:xfrm>
            <a:off x="0" y="-37650"/>
            <a:ext cx="12192000" cy="69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B679-B536-412C-AA6A-01ECC577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BE8AB-580D-4BD8-A8F2-0CF0FEE4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828B5-312C-43B5-B0AB-25A5CA608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3" t="52096" r="30722"/>
          <a:stretch/>
        </p:blipFill>
        <p:spPr>
          <a:xfrm>
            <a:off x="0" y="48067"/>
            <a:ext cx="12192001" cy="6860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CF7698-EF69-46AC-BFC2-B586CE683F86}"/>
              </a:ext>
            </a:extLst>
          </p:cNvPr>
          <p:cNvSpPr/>
          <p:nvPr/>
        </p:nvSpPr>
        <p:spPr>
          <a:xfrm>
            <a:off x="4217343" y="3193578"/>
            <a:ext cx="4209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الاحسان إلى الجار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725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شيخة السبوسي</dc:creator>
  <cp:lastModifiedBy>شيخة السبوسي</cp:lastModifiedBy>
  <cp:revision>6</cp:revision>
  <dcterms:created xsi:type="dcterms:W3CDTF">2018-05-06T17:11:19Z</dcterms:created>
  <dcterms:modified xsi:type="dcterms:W3CDTF">2018-05-06T18:40:29Z</dcterms:modified>
</cp:coreProperties>
</file>