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5513-C41D-4D03-B735-12EF70407C71}" type="datetimeFigureOut">
              <a:rPr lang="ar-AE" smtClean="0"/>
              <a:t>24/07/1438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E7E1-FFF0-4FD7-9443-41B1673AA39E}" type="slidenum">
              <a:rPr lang="ar-AE" smtClean="0"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89" t="14648" r="7715" b="9179"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7324" t="19531" r="12842" b="257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7324" t="16601" r="8447" b="306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43808" y="3429000"/>
            <a:ext cx="21602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المحتاجين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4149080"/>
            <a:ext cx="21602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الابتسامة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8018" y="4149079"/>
            <a:ext cx="21602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وجوههم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4013775"/>
            <a:ext cx="21602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بالسعادة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941168"/>
            <a:ext cx="21602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سلام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8056" t="10742" r="10644" b="14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31840" y="2844225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التواد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1150" y="4749952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التعاطف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720811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المساعدة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021288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السلام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8789" t="13672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8056" t="10742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228184" y="3673585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Showcard Gothic" panose="04020904020102020604" pitchFamily="82" charset="0"/>
                <a:cs typeface="Times New Roman"/>
              </a:rPr>
              <a:t>√</a:t>
            </a:r>
            <a:endParaRPr lang="ar-AE" sz="32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444985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Showcard Gothic" panose="04020904020102020604" pitchFamily="82" charset="0"/>
                <a:cs typeface="Times New Roman"/>
              </a:rPr>
              <a:t>√</a:t>
            </a:r>
            <a:endParaRPr lang="ar-AE" sz="32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6093296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Showcard Gothic" panose="04020904020102020604" pitchFamily="82" charset="0"/>
                <a:cs typeface="Times New Roman"/>
              </a:rPr>
              <a:t>√</a:t>
            </a:r>
            <a:endParaRPr lang="ar-AE" sz="32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6270521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  <a:latin typeface="Showcard Gothic" panose="04020904020102020604" pitchFamily="82" charset="0"/>
                <a:cs typeface="Times New Roman"/>
              </a:rPr>
              <a:t>√</a:t>
            </a:r>
            <a:endParaRPr lang="ar-AE" sz="3200" b="1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8056" t="26367" r="8447" b="20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7324" t="16601" r="6250" b="189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500166" y="1428736"/>
            <a:ext cx="6429420" cy="2643206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9600" b="1" dirty="0" smtClean="0">
                <a:solidFill>
                  <a:schemeClr val="tx1"/>
                </a:solidFill>
              </a:rPr>
              <a:t>تقييم ختامي </a:t>
            </a:r>
            <a:endParaRPr lang="ar-AE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088" t="15625" r="5883" b="9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056" t="12695" r="6250" b="326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254" t="11719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324" t="16601" r="7715" b="130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8056" t="10742" r="8447" b="9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75656" y="917554"/>
            <a:ext cx="57229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</a:rPr>
              <a:t>الخادمة في أعمال البيت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412776"/>
            <a:ext cx="5722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النباتات من حولنا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016956"/>
            <a:ext cx="5722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من يحتاج المساعدة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601731"/>
            <a:ext cx="5722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</a:rPr>
              <a:t>الحيوانات الأليفة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3186506"/>
            <a:ext cx="5722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المحتاجين والفقراء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789040"/>
            <a:ext cx="5722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الزملاء والأصدقاء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4373815"/>
            <a:ext cx="5722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ذوي الاحتياجات الخاصة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5445224"/>
            <a:ext cx="57229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المحبة            التعاطف</a:t>
            </a:r>
          </a:p>
          <a:p>
            <a:r>
              <a:rPr lang="ar-AE" sz="3200" b="1" dirty="0">
                <a:solidFill>
                  <a:srgbClr val="FF0000"/>
                </a:solidFill>
              </a:rPr>
              <a:t> </a:t>
            </a:r>
            <a:r>
              <a:rPr lang="ar-AE" sz="3200" b="1" dirty="0" smtClean="0">
                <a:solidFill>
                  <a:srgbClr val="FF0000"/>
                </a:solidFill>
              </a:rPr>
              <a:t>    المودة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8056" t="13672" r="771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9552" y="4437112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تواد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24" y="5003113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تعاطف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624" y="5587888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مساعدة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624" y="6229570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تراحم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8056" t="11719" r="6250" b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7324" t="12695" r="10644" b="36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user</cp:lastModifiedBy>
  <cp:revision>19</cp:revision>
  <dcterms:created xsi:type="dcterms:W3CDTF">2017-03-29T13:09:56Z</dcterms:created>
  <dcterms:modified xsi:type="dcterms:W3CDTF">2017-04-20T02:21:52Z</dcterms:modified>
</cp:coreProperties>
</file>