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60"/>
  </p:normalViewPr>
  <p:slideViewPr>
    <p:cSldViewPr>
      <p:cViewPr varScale="1">
        <p:scale>
          <a:sx n="51" d="100"/>
          <a:sy n="51" d="100"/>
        </p:scale>
        <p:origin x="-2400" y="-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3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5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6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5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3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4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7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9C684-BAED-4D75-B448-6DFA62A6569B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1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884"/>
            <a:ext cx="685800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5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4" y="157884"/>
            <a:ext cx="654549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778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2" y="157884"/>
            <a:ext cx="643399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912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2" y="157884"/>
            <a:ext cx="648637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931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3" y="157884"/>
            <a:ext cx="638185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475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0" y="157884"/>
            <a:ext cx="649396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46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2" y="157884"/>
            <a:ext cx="648637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3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9" y="157884"/>
            <a:ext cx="652644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427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" y="157884"/>
            <a:ext cx="667599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17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6" y="157884"/>
            <a:ext cx="651434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096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2" y="157884"/>
            <a:ext cx="640147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484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" y="157884"/>
            <a:ext cx="675395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8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3" y="157884"/>
            <a:ext cx="658703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868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6" y="157884"/>
            <a:ext cx="624932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19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0" y="157884"/>
            <a:ext cx="639756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1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157884"/>
            <a:ext cx="639703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170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1" y="157884"/>
            <a:ext cx="658301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56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157884"/>
            <a:ext cx="648870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696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6" y="157884"/>
            <a:ext cx="656604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314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" y="157884"/>
            <a:ext cx="669171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220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5" y="157884"/>
            <a:ext cx="656124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729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3" y="157884"/>
            <a:ext cx="670457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56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7" y="157884"/>
            <a:ext cx="626038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2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9" y="157884"/>
            <a:ext cx="648662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801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7" y="157884"/>
            <a:ext cx="655764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32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1" y="157884"/>
            <a:ext cx="640431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00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3" y="157884"/>
            <a:ext cx="637639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989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0" y="157884"/>
            <a:ext cx="641074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332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1" y="157884"/>
            <a:ext cx="649063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949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3" y="157884"/>
            <a:ext cx="638185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83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" y="157884"/>
            <a:ext cx="669671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046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6" y="157884"/>
            <a:ext cx="649844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259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6" y="157884"/>
            <a:ext cx="644858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085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4" y="157884"/>
            <a:ext cx="661519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3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1" y="157884"/>
            <a:ext cx="654659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093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" y="157884"/>
            <a:ext cx="656645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973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0" y="157884"/>
            <a:ext cx="650159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060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9" y="157884"/>
            <a:ext cx="654184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200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4" y="157884"/>
            <a:ext cx="647457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816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8" y="157884"/>
            <a:ext cx="659904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0952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" y="157884"/>
            <a:ext cx="667278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363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9" y="157884"/>
            <a:ext cx="658238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165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9" y="157884"/>
            <a:ext cx="638706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2445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75"/>
            <a:ext cx="6858000" cy="869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9307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" y="157884"/>
            <a:ext cx="666397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2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4" y="157884"/>
            <a:ext cx="658209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6035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6" y="157884"/>
            <a:ext cx="656984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5287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" y="157884"/>
            <a:ext cx="678195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276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2" y="157884"/>
            <a:ext cx="668331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7709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3" y="157884"/>
            <a:ext cx="645171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61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57884"/>
            <a:ext cx="640882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9" y="157884"/>
            <a:ext cx="654184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03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3" y="157884"/>
            <a:ext cx="621571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1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6" y="157884"/>
            <a:ext cx="659520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06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3" y="157884"/>
            <a:ext cx="654299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65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0" y="157884"/>
            <a:ext cx="662729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67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4" y="157884"/>
            <a:ext cx="651047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82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5" y="157884"/>
            <a:ext cx="656124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8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" y="157884"/>
            <a:ext cx="662720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1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8" y="157884"/>
            <a:ext cx="643974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12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4" y="157884"/>
            <a:ext cx="669263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6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4" y="157884"/>
            <a:ext cx="654549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9" y="157884"/>
            <a:ext cx="647028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50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4" y="157884"/>
            <a:ext cx="650247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4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7" y="157884"/>
            <a:ext cx="655088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98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3" y="157884"/>
            <a:ext cx="625713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0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7" y="157884"/>
            <a:ext cx="645850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" y="157884"/>
            <a:ext cx="662725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69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9" y="157884"/>
            <a:ext cx="656612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84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7" y="157884"/>
            <a:ext cx="659110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10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" y="157884"/>
            <a:ext cx="646395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70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4" y="157884"/>
            <a:ext cx="647563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77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0" y="157884"/>
            <a:ext cx="622225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97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9" y="157884"/>
            <a:ext cx="652226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2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5" y="157884"/>
            <a:ext cx="643809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24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157884"/>
            <a:ext cx="656062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" y="157884"/>
            <a:ext cx="650849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3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3" y="157884"/>
            <a:ext cx="661509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85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0" y="157884"/>
            <a:ext cx="646338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5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6" y="157884"/>
            <a:ext cx="633346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7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4" y="157884"/>
            <a:ext cx="647457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38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5" y="157884"/>
            <a:ext cx="637910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9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7" y="157884"/>
            <a:ext cx="656724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8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6" y="157884"/>
            <a:ext cx="641030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9" y="157884"/>
            <a:ext cx="628116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56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5" y="157884"/>
            <a:ext cx="646460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29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9" y="157884"/>
            <a:ext cx="640876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9" y="157884"/>
            <a:ext cx="641610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9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" y="157884"/>
            <a:ext cx="673305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394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5" y="157884"/>
            <a:ext cx="657473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99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1" y="157884"/>
            <a:ext cx="643073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35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5" y="157884"/>
            <a:ext cx="644984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354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0" y="157884"/>
            <a:ext cx="641035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56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157884"/>
            <a:ext cx="662318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99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6" y="157884"/>
            <a:ext cx="646648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26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4" y="157884"/>
            <a:ext cx="660283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65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2" y="157884"/>
            <a:ext cx="636333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72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4" y="157884"/>
            <a:ext cx="646483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5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6" y="157884"/>
            <a:ext cx="656604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7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" y="157884"/>
            <a:ext cx="671839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17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4" y="157884"/>
            <a:ext cx="636021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9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" y="157884"/>
            <a:ext cx="643372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028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7" y="157884"/>
            <a:ext cx="648538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23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1" y="157884"/>
            <a:ext cx="659477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448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7" y="157884"/>
            <a:ext cx="662726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10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5" y="157884"/>
            <a:ext cx="627651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753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4" y="157884"/>
            <a:ext cx="658209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071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3" y="157884"/>
            <a:ext cx="639341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799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3" y="157884"/>
            <a:ext cx="636051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24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6" y="157884"/>
            <a:ext cx="638262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6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" y="157884"/>
            <a:ext cx="672706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545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0" y="157884"/>
            <a:ext cx="646710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0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9" y="157884"/>
            <a:ext cx="628822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14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5" y="157884"/>
            <a:ext cx="647674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761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7" y="157884"/>
            <a:ext cx="642458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428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0" y="157884"/>
            <a:ext cx="644244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56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8" y="157884"/>
            <a:ext cx="651276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346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9" y="157884"/>
            <a:ext cx="639424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817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6" y="157884"/>
            <a:ext cx="634402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826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7" y="157884"/>
            <a:ext cx="619932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89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7" y="157884"/>
            <a:ext cx="637594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97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7" y="157884"/>
            <a:ext cx="655764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058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7" y="157884"/>
            <a:ext cx="631570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079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9" y="157884"/>
            <a:ext cx="6281781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954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5" y="157884"/>
            <a:ext cx="6424669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546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5" y="157884"/>
            <a:ext cx="625773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316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13" y="157884"/>
            <a:ext cx="634857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29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0" y="157884"/>
            <a:ext cx="643538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257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7" y="157884"/>
            <a:ext cx="649890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156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7" y="157884"/>
            <a:ext cx="6355046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955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8" y="157884"/>
            <a:ext cx="659904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803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2" y="157884"/>
            <a:ext cx="641507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4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2" y="157884"/>
            <a:ext cx="647017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33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8" y="157884"/>
            <a:ext cx="6429343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625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1" y="157884"/>
            <a:ext cx="640431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045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0" y="157884"/>
            <a:ext cx="6405900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16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2" y="157884"/>
            <a:ext cx="642199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622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1" y="157884"/>
            <a:ext cx="6336977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683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" y="157884"/>
            <a:ext cx="619973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97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8" y="157884"/>
            <a:ext cx="6623204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453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7" y="157884"/>
            <a:ext cx="6388105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223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6" y="157884"/>
            <a:ext cx="6522048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06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4" y="157884"/>
            <a:ext cx="6379932" cy="88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01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On-screen Show (4:3)</PresentationFormat>
  <Paragraphs>0</Paragraphs>
  <Slides>143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</cp:revision>
  <dcterms:created xsi:type="dcterms:W3CDTF">2018-01-09T05:28:55Z</dcterms:created>
  <dcterms:modified xsi:type="dcterms:W3CDTF">2018-01-09T06:16:02Z</dcterms:modified>
</cp:coreProperties>
</file>