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262C-F28A-4EAE-A9A0-2010C8081484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22B5-F506-43CD-BD67-1A76CAD8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22B5-F506-43CD-BD67-1A76CAD85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22B5-F506-43CD-BD67-1A76CAD85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22B5-F506-43CD-BD67-1A76CAD85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18453" r="32358" b="5524"/>
          <a:stretch/>
        </p:blipFill>
        <p:spPr bwMode="auto">
          <a:xfrm>
            <a:off x="0" y="79828"/>
            <a:ext cx="9143999" cy="65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9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31746" r="36862" b="6250"/>
          <a:stretch/>
        </p:blipFill>
        <p:spPr bwMode="auto">
          <a:xfrm>
            <a:off x="0" y="7256"/>
            <a:ext cx="9176657" cy="68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7" t="30920" r="23855" b="61380"/>
          <a:stretch/>
        </p:blipFill>
        <p:spPr bwMode="auto">
          <a:xfrm>
            <a:off x="2514600" y="787790"/>
            <a:ext cx="4191000" cy="6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50165" y="2133600"/>
            <a:ext cx="7408035" cy="613173"/>
            <a:chOff x="1050165" y="2133600"/>
            <a:chExt cx="7408035" cy="61317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3" t="31409" r="44432" b="61549"/>
            <a:stretch/>
          </p:blipFill>
          <p:spPr bwMode="auto">
            <a:xfrm>
              <a:off x="3038622" y="2133600"/>
              <a:ext cx="5419578" cy="61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7" t="48148" r="29722" b="45373"/>
            <a:stretch/>
          </p:blipFill>
          <p:spPr bwMode="auto">
            <a:xfrm>
              <a:off x="1050165" y="2133600"/>
              <a:ext cx="1988457" cy="61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56533" r="24236" b="36288"/>
          <a:stretch/>
        </p:blipFill>
        <p:spPr bwMode="auto">
          <a:xfrm>
            <a:off x="1651000" y="3352800"/>
            <a:ext cx="6183087" cy="78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81006" r="30750" b="12622"/>
          <a:stretch/>
        </p:blipFill>
        <p:spPr bwMode="auto">
          <a:xfrm>
            <a:off x="388258" y="6146799"/>
            <a:ext cx="7445829" cy="5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5905" y="4795473"/>
            <a:ext cx="8172295" cy="614728"/>
            <a:chOff x="285905" y="4795473"/>
            <a:chExt cx="8172295" cy="61472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6" t="55705" r="65298" b="35956"/>
            <a:stretch/>
          </p:blipFill>
          <p:spPr bwMode="auto">
            <a:xfrm>
              <a:off x="6596744" y="4811881"/>
              <a:ext cx="1861456" cy="598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3" t="63583" r="24544" b="28078"/>
            <a:stretch/>
          </p:blipFill>
          <p:spPr bwMode="auto">
            <a:xfrm>
              <a:off x="285905" y="4795473"/>
              <a:ext cx="6419695" cy="614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8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8846" r="28271" b="6250"/>
          <a:stretch/>
        </p:blipFill>
        <p:spPr bwMode="auto">
          <a:xfrm>
            <a:off x="0" y="152400"/>
            <a:ext cx="904965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25193" r="50000" b="61309"/>
          <a:stretch/>
        </p:blipFill>
        <p:spPr bwMode="auto">
          <a:xfrm>
            <a:off x="0" y="0"/>
            <a:ext cx="1759404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6865" r="18120" b="10317"/>
          <a:stretch/>
        </p:blipFill>
        <p:spPr bwMode="auto">
          <a:xfrm>
            <a:off x="76200" y="0"/>
            <a:ext cx="907505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25193" r="50000" b="61309"/>
          <a:stretch/>
        </p:blipFill>
        <p:spPr bwMode="auto">
          <a:xfrm>
            <a:off x="0" y="0"/>
            <a:ext cx="1759404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79702" y="3581400"/>
            <a:ext cx="339498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4471182"/>
            <a:ext cx="49189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19906" y="5084885"/>
            <a:ext cx="339498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5877951"/>
            <a:ext cx="339498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2024" r="20240" b="19842"/>
          <a:stretch/>
        </p:blipFill>
        <p:spPr bwMode="auto">
          <a:xfrm>
            <a:off x="0" y="-21771"/>
            <a:ext cx="9144000" cy="68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23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17857" r="22471" b="31746"/>
          <a:stretch/>
        </p:blipFill>
        <p:spPr bwMode="auto">
          <a:xfrm>
            <a:off x="1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37699" r="37865" b="48077"/>
          <a:stretch/>
        </p:blipFill>
        <p:spPr bwMode="auto">
          <a:xfrm>
            <a:off x="29030" y="0"/>
            <a:ext cx="1799771" cy="10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0" t="17802" r="22900" b="49769"/>
          <a:stretch/>
        </p:blipFill>
        <p:spPr bwMode="auto">
          <a:xfrm>
            <a:off x="76200" y="0"/>
            <a:ext cx="882577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8" t="56808" r="22900" b="9285"/>
          <a:stretch/>
        </p:blipFill>
        <p:spPr bwMode="auto">
          <a:xfrm>
            <a:off x="1074056" y="3429000"/>
            <a:ext cx="782792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69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1" t="16923" r="27825" b="16865"/>
          <a:stretch/>
        </p:blipFill>
        <p:spPr bwMode="auto">
          <a:xfrm>
            <a:off x="533400" y="152400"/>
            <a:ext cx="8610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25193" r="50000" b="61309"/>
          <a:stretch/>
        </p:blipFill>
        <p:spPr bwMode="auto">
          <a:xfrm>
            <a:off x="0" y="0"/>
            <a:ext cx="1759404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7063" y="1219200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جَمَعَ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834" y="1821093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خَنَقَ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818" y="2282758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قَرَحَ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2445" y="3685735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حُلُم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8701" y="4343400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غُصْن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7049" y="4953000"/>
            <a:ext cx="150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شَجَرة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3472" y="5432525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سور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0574" y="609600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وَرَقة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2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33929" r="20016" b="25769"/>
          <a:stretch/>
        </p:blipFill>
        <p:spPr bwMode="auto">
          <a:xfrm>
            <a:off x="304799" y="914400"/>
            <a:ext cx="8697687" cy="52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2589" y="5029200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</a:t>
            </a:r>
            <a:r>
              <a:rPr lang="ar-SA" sz="5400" b="1" cap="none" spc="0" dirty="0">
                <a:ln w="11430"/>
              </a:rPr>
              <a:t>ق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544" y="5029200"/>
            <a:ext cx="133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</a:t>
            </a:r>
            <a:r>
              <a:rPr lang="ar-SA" sz="5400" b="1" cap="none" spc="0">
                <a:ln w="11430"/>
              </a:rPr>
              <a:t>ع</a:t>
            </a:r>
            <a:r>
              <a:rPr lang="ar-AE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2789" y="5012788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أ</a:t>
            </a:r>
            <a:r>
              <a:rPr lang="ar-SA" sz="5400" b="1" cap="none" spc="0" dirty="0">
                <a:ln w="11430"/>
              </a:rPr>
              <a:t>ف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لام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16864" r="28829" b="18077"/>
          <a:stretch/>
        </p:blipFill>
        <p:spPr bwMode="auto">
          <a:xfrm>
            <a:off x="152400" y="188686"/>
            <a:ext cx="8991600" cy="46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51779" r="28701" b="28029"/>
          <a:stretch/>
        </p:blipFill>
        <p:spPr bwMode="auto">
          <a:xfrm>
            <a:off x="609600" y="4995565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37699" r="37865" b="48077"/>
          <a:stretch/>
        </p:blipFill>
        <p:spPr bwMode="auto">
          <a:xfrm>
            <a:off x="29030" y="0"/>
            <a:ext cx="1799771" cy="10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3630" y="5706070"/>
            <a:ext cx="5538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حَلُمَتْ أَحْلام 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حُل</a:t>
            </a:r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ُ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ماً </a:t>
            </a:r>
            <a:r>
              <a:rPr lang="ar-SA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جَميلاً.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0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17659" r="19459" b="6250"/>
          <a:stretch/>
        </p:blipFill>
        <p:spPr bwMode="auto">
          <a:xfrm>
            <a:off x="0" y="32824"/>
            <a:ext cx="9144000" cy="66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</Words>
  <Application>Microsoft Office PowerPoint</Application>
  <PresentationFormat>On-screen Show (4:3)</PresentationFormat>
  <Paragraphs>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</cp:revision>
  <dcterms:created xsi:type="dcterms:W3CDTF">2006-08-16T00:00:00Z</dcterms:created>
  <dcterms:modified xsi:type="dcterms:W3CDTF">2018-09-09T15:25:11Z</dcterms:modified>
</cp:coreProperties>
</file>