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A775-AC69-462E-995D-B7B873CCA4CB}" type="datetimeFigureOut">
              <a:rPr lang="ar-AE" smtClean="0"/>
              <a:t>26/12/1437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508-DB7E-4B7A-9600-389CDE913E5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6925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A775-AC69-462E-995D-B7B873CCA4CB}" type="datetimeFigureOut">
              <a:rPr lang="ar-AE" smtClean="0"/>
              <a:t>26/12/1437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508-DB7E-4B7A-9600-389CDE913E5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4001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A775-AC69-462E-995D-B7B873CCA4CB}" type="datetimeFigureOut">
              <a:rPr lang="ar-AE" smtClean="0"/>
              <a:t>26/12/1437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508-DB7E-4B7A-9600-389CDE913E5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6845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A775-AC69-462E-995D-B7B873CCA4CB}" type="datetimeFigureOut">
              <a:rPr lang="ar-AE" smtClean="0"/>
              <a:t>26/12/1437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508-DB7E-4B7A-9600-389CDE913E5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334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A775-AC69-462E-995D-B7B873CCA4CB}" type="datetimeFigureOut">
              <a:rPr lang="ar-AE" smtClean="0"/>
              <a:t>26/12/1437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508-DB7E-4B7A-9600-389CDE913E5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1815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A775-AC69-462E-995D-B7B873CCA4CB}" type="datetimeFigureOut">
              <a:rPr lang="ar-AE" smtClean="0"/>
              <a:t>26/12/1437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508-DB7E-4B7A-9600-389CDE913E5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6637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A775-AC69-462E-995D-B7B873CCA4CB}" type="datetimeFigureOut">
              <a:rPr lang="ar-AE" smtClean="0"/>
              <a:t>26/12/1437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508-DB7E-4B7A-9600-389CDE913E5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6901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A775-AC69-462E-995D-B7B873CCA4CB}" type="datetimeFigureOut">
              <a:rPr lang="ar-AE" smtClean="0"/>
              <a:t>26/12/1437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508-DB7E-4B7A-9600-389CDE913E5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5063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A775-AC69-462E-995D-B7B873CCA4CB}" type="datetimeFigureOut">
              <a:rPr lang="ar-AE" smtClean="0"/>
              <a:t>26/12/1437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508-DB7E-4B7A-9600-389CDE913E5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9058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A775-AC69-462E-995D-B7B873CCA4CB}" type="datetimeFigureOut">
              <a:rPr lang="ar-AE" smtClean="0"/>
              <a:t>26/12/1437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508-DB7E-4B7A-9600-389CDE913E5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1015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A775-AC69-462E-995D-B7B873CCA4CB}" type="datetimeFigureOut">
              <a:rPr lang="ar-AE" smtClean="0"/>
              <a:t>26/12/1437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0508-DB7E-4B7A-9600-389CDE913E5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8482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A775-AC69-462E-995D-B7B873CCA4CB}" type="datetimeFigureOut">
              <a:rPr lang="ar-AE" smtClean="0"/>
              <a:t>26/12/1437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A0508-DB7E-4B7A-9600-389CDE913E5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6593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65" y="207818"/>
            <a:ext cx="11552914" cy="47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4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137" y="83127"/>
            <a:ext cx="10245436" cy="49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137" y="4998027"/>
            <a:ext cx="10245436" cy="1724891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00300" y="2036105"/>
            <a:ext cx="79503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الصّلواتُ الخمسُ – تلاوةُ القرآنِ – صدقةٌ أسبوعيّةٌ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65118" y="5620969"/>
            <a:ext cx="8885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تنصحها بأنْ تعتذرَ منْ أمّها وتساعدها في رعايةِ أخيها الصّغيرِ 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30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46" y="0"/>
            <a:ext cx="10889672" cy="6463145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12027" y="3231572"/>
            <a:ext cx="6870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12027" y="4028209"/>
            <a:ext cx="6870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97973" y="4849090"/>
            <a:ext cx="6870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973" y="5755259"/>
            <a:ext cx="6870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37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9027" y="-1"/>
            <a:ext cx="9881755" cy="5174673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528463" y="1080654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73426" y="2916697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74109" y="1080654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2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10048" y="2916697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2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419756" y="1080654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3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895198" y="2909904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3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31454" y="1080654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4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48073" y="2927897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4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1472" y="1080654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5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48073" y="3585493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5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401521" y="1080654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6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173779" y="3635783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6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469153" y="1080654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7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177198" y="4321763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7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52938" y="1099052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8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893426" y="3635783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8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856175" y="1573570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9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548073" y="4321762"/>
            <a:ext cx="50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9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616193" y="1573570"/>
            <a:ext cx="7141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10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9754758" y="4321762"/>
            <a:ext cx="7141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10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803267" y="1573570"/>
            <a:ext cx="7141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11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785930" y="3635783"/>
            <a:ext cx="7141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11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59498" y="1573570"/>
            <a:ext cx="7141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12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775651" y="4322212"/>
            <a:ext cx="7141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12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755712" y="2353968"/>
            <a:ext cx="2084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أعمالٌ حسنةٌ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349080" y="2353968"/>
            <a:ext cx="2084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أخلاقٌ سيّئةٌ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6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492" y="0"/>
            <a:ext cx="10474036" cy="4644735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99363" y="1968424"/>
            <a:ext cx="1840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أُحافظُ عليهِ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02136" y="2598693"/>
            <a:ext cx="2806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أُصليها في وقتها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99165" y="3228962"/>
            <a:ext cx="39232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أضيّعُ الكثيرَ منْ وقتي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99564" y="3898041"/>
            <a:ext cx="1840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أغشُّ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28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5" y="2888672"/>
            <a:ext cx="10972800" cy="2992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5" y="477980"/>
            <a:ext cx="10837719" cy="2410692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54378" y="2180786"/>
            <a:ext cx="41680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يعيدها ويعتذرُ منْ صديقهِ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81942" y="3242615"/>
            <a:ext cx="1840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يعتذرُ إليها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18510" y="4207992"/>
            <a:ext cx="48947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أوّلُ ما يحاسبُ عليهِ الصّلاةُ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54378" y="5299364"/>
            <a:ext cx="1840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يعتذرُ إليهِ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11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618" y="0"/>
            <a:ext cx="10442864" cy="61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3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4" y="1"/>
            <a:ext cx="10577944" cy="61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0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620" y="0"/>
            <a:ext cx="10941626" cy="612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3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73" y="0"/>
            <a:ext cx="10931236" cy="6192982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224155" y="5423541"/>
            <a:ext cx="1840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الصّالحاتِ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38155" y="5347341"/>
            <a:ext cx="1649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المعاصي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40425" y="5423541"/>
            <a:ext cx="12897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مكانٍ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882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0"/>
            <a:ext cx="11107882" cy="6774873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27364" y="2576432"/>
            <a:ext cx="1268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الصّومُ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71550" y="3387436"/>
            <a:ext cx="10248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العمرةُ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7616" y="4373268"/>
            <a:ext cx="1388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ذكرُ اللهِ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26527" y="5839177"/>
            <a:ext cx="59448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الصّدقةُ – برُّ الوالدينِ – كفالةُ اليتيمِ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875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618" y="0"/>
            <a:ext cx="10276610" cy="48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2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45" y="0"/>
            <a:ext cx="10557164" cy="649431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19846" y="435906"/>
            <a:ext cx="7638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تيسيرُ الأمورِ في الدّنيا ومغفرةُ الذّنوبِ في الآخرةِ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850083" y="1558916"/>
            <a:ext cx="47083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يدّلُ على عظمِ رحمةِ اللهِ تعالى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06045" y="5880741"/>
            <a:ext cx="2786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 – 3 - 2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46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255" y="0"/>
            <a:ext cx="10048009" cy="5413664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39991" y="955451"/>
            <a:ext cx="1840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طاعةُ اللهِ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39991" y="1663337"/>
            <a:ext cx="1840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برُّ الوالدينِ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39991" y="2371223"/>
            <a:ext cx="1840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الصّدقةُ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87836" y="3099891"/>
            <a:ext cx="34926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الإحسانُ إلى الجيرانِ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03373" y="3807777"/>
            <a:ext cx="3877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الصّدقُ في القولِ والعملِ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39991" y="4536445"/>
            <a:ext cx="1840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الأمانةُ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902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6" y="0"/>
            <a:ext cx="11076709" cy="626571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580418" y="2888160"/>
            <a:ext cx="7182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356763" y="2888160"/>
            <a:ext cx="1393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المعاصي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68691" y="3869053"/>
            <a:ext cx="8741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زمانٍ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021782" y="3869053"/>
            <a:ext cx="9520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مكانٍ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86299" y="2841262"/>
            <a:ext cx="1840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الصّالحاتِ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88972" y="3334968"/>
            <a:ext cx="12956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السّلامُ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70799" y="3869053"/>
            <a:ext cx="13612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الصّدقُ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2821" y="3346149"/>
            <a:ext cx="14271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الصّدقةُ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01062" y="3869053"/>
            <a:ext cx="1840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ar-AE" sz="4000" b="1" dirty="0">
                <a:solidFill>
                  <a:srgbClr val="FF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برُّ الوالدينِ</a:t>
            </a:r>
            <a:endParaRPr lang="en-US" altLang="ar-AE" sz="4000" b="1" dirty="0">
              <a:solidFill>
                <a:srgbClr val="FF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74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131</Words>
  <Application>Microsoft Office PowerPoint</Application>
  <PresentationFormat>شاشة عريضة</PresentationFormat>
  <Paragraphs>65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Traditional Arabic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GSAD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Kinan Othman</dc:creator>
  <cp:lastModifiedBy>kial alain</cp:lastModifiedBy>
  <cp:revision>53</cp:revision>
  <dcterms:created xsi:type="dcterms:W3CDTF">2016-02-25T09:45:09Z</dcterms:created>
  <dcterms:modified xsi:type="dcterms:W3CDTF">2016-09-28T15:08:09Z</dcterms:modified>
</cp:coreProperties>
</file>