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80" r:id="rId123"/>
    <p:sldId id="381" r:id="rId124"/>
    <p:sldId id="400" r:id="rId125"/>
    <p:sldId id="401" r:id="rId126"/>
  </p:sldIdLst>
  <p:sldSz cx="6858000" cy="12192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3414" y="72"/>
      </p:cViewPr>
      <p:guideLst>
        <p:guide orient="horz" pos="384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F2F45-45C2-4745-91C4-8CF3F1FAD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995312"/>
            <a:ext cx="5143500" cy="424462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09A1AC-9B99-4B2A-BED8-6D9E63DC8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C337A-3989-4932-88F8-1E14F159D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D986-7A81-4787-BF31-B5DECE9AAD40}" type="datetimeFigureOut">
              <a:rPr lang="ar-SA" smtClean="0"/>
              <a:t>25/07/1439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9D997-D3A2-4F26-BB0A-B8CA90906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771AE-E548-4A90-B4F6-DE9EE002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3985-7958-4089-95F1-C7E65C2154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6944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1763E-9537-4D88-B12B-5126C16CA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0D9ADD-80F5-4DD7-8187-75704C569F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8E118-2B5C-474C-89B6-8B5C98173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D986-7A81-4787-BF31-B5DECE9AAD40}" type="datetimeFigureOut">
              <a:rPr lang="ar-SA" smtClean="0"/>
              <a:t>25/07/1439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CF79D-F9FE-4604-B4F6-A28FFE723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5729B-F93A-4C31-854E-EE9CB1C7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3985-7958-4089-95F1-C7E65C2154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7723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D4C08D-7129-4119-A3C6-F19BCADD36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12200E-B59C-420F-974D-FB31F0555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0EAD7-4C0A-4636-805C-FFE79B3AF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D986-7A81-4787-BF31-B5DECE9AAD40}" type="datetimeFigureOut">
              <a:rPr lang="ar-SA" smtClean="0"/>
              <a:t>25/07/1439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1BF5F-D02A-4215-A65B-EB4B61C66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707F1-D6B4-4C6E-9ED9-70337541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3985-7958-4089-95F1-C7E65C2154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13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97FC-714F-4E9A-A03D-583DA7218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639FE-F547-454F-8B8A-2093D172B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3064C-A5BB-424C-B6D9-FED4136B2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D986-7A81-4787-BF31-B5DECE9AAD40}" type="datetimeFigureOut">
              <a:rPr lang="ar-SA" smtClean="0"/>
              <a:t>25/07/1439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D1673-4C7E-4EF9-AC6A-C03528F5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073AE-8DA4-4D05-A452-575354D5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3985-7958-4089-95F1-C7E65C2154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742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9B26-E4B9-476A-B86B-305306773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3039535"/>
            <a:ext cx="5915025" cy="507153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970D9-5806-480C-8C46-CA6C93050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8159046"/>
            <a:ext cx="5915025" cy="26669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63407-1C10-45C7-8AB0-865EE1D3E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D986-7A81-4787-BF31-B5DECE9AAD40}" type="datetimeFigureOut">
              <a:rPr lang="ar-SA" smtClean="0"/>
              <a:t>25/07/1439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79809-1C81-43DE-AFF0-79EB8BED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DBA15-32DA-4205-BF01-6FB8CA5F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3985-7958-4089-95F1-C7E65C2154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964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31731-2831-4FC0-B729-B45A02DE2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95513-303C-403E-8719-5A5FF6383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59FD9-3946-4F58-8838-E35A78C1E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3426C8-8221-4CD3-80C9-0ED89CF8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D986-7A81-4787-BF31-B5DECE9AAD40}" type="datetimeFigureOut">
              <a:rPr lang="ar-SA" smtClean="0"/>
              <a:t>25/07/1439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A1042A-C497-4F6F-A43B-4460A36C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93AF7-4210-45B9-A08D-310F90DE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3985-7958-4089-95F1-C7E65C2154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179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0EC93-B401-4C1F-9FBD-2730F0A12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49112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8AF7F-BD02-4EB4-A549-FF63BE763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DCB32B-618D-4FE6-9008-625BFF36B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A36A8A-AA03-47E1-94BF-CACC2B04A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A44EE3-2222-4ED7-8E05-66F6DDEA62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5E46EC-8E61-498B-A030-57D27802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D986-7A81-4787-BF31-B5DECE9AAD40}" type="datetimeFigureOut">
              <a:rPr lang="ar-SA" smtClean="0"/>
              <a:t>25/07/1439</a:t>
            </a:fld>
            <a:endParaRPr lang="ar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902750-6767-4DD0-BE20-01BB06A7F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1D7AFC-0B72-4C99-AF9B-2F03D1CF5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3985-7958-4089-95F1-C7E65C2154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8828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168F5-E5F5-4E06-BEF8-05BE7DBCF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BB519C-6E15-4113-A777-932247528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D986-7A81-4787-BF31-B5DECE9AAD40}" type="datetimeFigureOut">
              <a:rPr lang="ar-SA" smtClean="0"/>
              <a:t>25/07/1439</a:t>
            </a:fld>
            <a:endParaRPr lang="ar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712380-0A56-424D-B521-E7DB66704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F66804-C315-4022-8126-81043D996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3985-7958-4089-95F1-C7E65C2154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2289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B2A0C9-0A06-45D2-AE31-9F68D840E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D986-7A81-4787-BF31-B5DECE9AAD40}" type="datetimeFigureOut">
              <a:rPr lang="ar-SA" smtClean="0"/>
              <a:t>25/07/1439</a:t>
            </a:fld>
            <a:endParaRPr lang="ar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66F857-F1EB-404D-A938-E6815A3BA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4EDC-4951-4628-8614-3C19A1E7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3985-7958-4089-95F1-C7E65C2154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257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76CC8-5FA3-439B-B140-C84042BC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3" cy="2844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EC58E-20CD-4FB6-8031-981B408CD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755423"/>
            <a:ext cx="3471863" cy="86642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15D1EC-B206-4176-AFA1-79DBC7B34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3" cy="67761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24222-1448-4459-8581-202B6F68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D986-7A81-4787-BF31-B5DECE9AAD40}" type="datetimeFigureOut">
              <a:rPr lang="ar-SA" smtClean="0"/>
              <a:t>25/07/1439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C98A3-478A-488C-BEA0-FDB40F19B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5F0DA-8F6C-4056-9CA9-26CD1BE6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3985-7958-4089-95F1-C7E65C2154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157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D51CF-E6F0-40F1-B8A8-1C9B6214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3" cy="2844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86E7-35A8-46E6-824D-E6AC644DB2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755423"/>
            <a:ext cx="3471863" cy="86642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6933A3-C0EB-4EE0-A4B6-A281D5ECF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3" cy="67761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F013A-6EB5-4087-9F8F-08CF180C9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D986-7A81-4787-BF31-B5DECE9AAD40}" type="datetimeFigureOut">
              <a:rPr lang="ar-SA" smtClean="0"/>
              <a:t>25/07/1439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44777-AA0F-4409-971E-BB18E8DC2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5CA89-8528-4731-9CA2-DF32C7A8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3985-7958-4089-95F1-C7E65C2154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2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68885-2DB5-4F25-B293-F94A509A5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649112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A98FB-EE8C-42ED-A5BA-70EAACF85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C4898-3986-4BCB-BD49-E75F6E792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11300179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BD986-7A81-4787-BF31-B5DECE9AAD40}" type="datetimeFigureOut">
              <a:rPr lang="ar-SA" smtClean="0"/>
              <a:t>25/07/1439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1ED3-6B5A-4476-9707-E672E553D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11300179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83E75-6AA2-42ED-85BA-2A5B88CDD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11300179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13985-7958-4089-95F1-C7E65C2154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396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94F787-468C-42D2-A82D-D70E7317B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10738" r="35227" b="12104"/>
          <a:stretch/>
        </p:blipFill>
        <p:spPr>
          <a:xfrm>
            <a:off x="140278" y="221675"/>
            <a:ext cx="6499514" cy="1161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09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737A3-39F2-4F09-9A4E-4259819A6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00" t="11207" r="33328" b="12556"/>
          <a:stretch/>
        </p:blipFill>
        <p:spPr>
          <a:xfrm>
            <a:off x="256032" y="219456"/>
            <a:ext cx="6236208" cy="116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5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C5D08B-1131-48F8-90D1-CE035A504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4" t="11154" r="32517" b="12125"/>
          <a:stretch/>
        </p:blipFill>
        <p:spPr>
          <a:xfrm>
            <a:off x="298580" y="466531"/>
            <a:ext cx="5803640" cy="1112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D84753-B992-4C08-B2A2-48DA06E70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4" t="11154" r="31973" b="11972"/>
          <a:stretch/>
        </p:blipFill>
        <p:spPr>
          <a:xfrm>
            <a:off x="317241" y="279918"/>
            <a:ext cx="6232849" cy="11383347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6611607">
            <a:off x="3602822" y="2135084"/>
            <a:ext cx="433196" cy="3604734"/>
          </a:xfrm>
          <a:prstGeom prst="down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 rot="13511493">
            <a:off x="2806981" y="2440607"/>
            <a:ext cx="206207" cy="2710322"/>
          </a:xfrm>
          <a:prstGeom prst="down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13511493">
            <a:off x="4323246" y="2785028"/>
            <a:ext cx="206207" cy="2710322"/>
          </a:xfrm>
          <a:prstGeom prst="down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321856" y="7835708"/>
            <a:ext cx="2995128" cy="58257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 smtClean="0"/>
              <a:t>عباس بن فرناس </a:t>
            </a:r>
            <a:endParaRPr lang="en-US" sz="28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3788229" y="8418286"/>
            <a:ext cx="1143000" cy="7547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 smtClean="0"/>
              <a:t>قرطبة</a:t>
            </a:r>
            <a:endParaRPr lang="en-US" sz="28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3705979" y="9130003"/>
            <a:ext cx="1307500" cy="7547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 smtClean="0"/>
              <a:t>الهندسة</a:t>
            </a:r>
            <a:endParaRPr lang="en-US" sz="28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741714" y="9173030"/>
            <a:ext cx="1944397" cy="7547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 smtClean="0"/>
              <a:t>علم الفلك</a:t>
            </a:r>
            <a:endParaRPr lang="en-US" sz="28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321856" y="10239832"/>
            <a:ext cx="2895080" cy="7547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 smtClean="0"/>
              <a:t>وضع أسس علم الطيران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3758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C7F569-BAAE-4518-958F-30CE8FA5C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6" t="10693" r="32517" b="11532"/>
          <a:stretch/>
        </p:blipFill>
        <p:spPr>
          <a:xfrm>
            <a:off x="503853" y="354563"/>
            <a:ext cx="6008914" cy="1145799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62857" y="3962401"/>
            <a:ext cx="2507343" cy="7547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 smtClean="0"/>
              <a:t>عباس بن فرناس </a:t>
            </a:r>
            <a:endParaRPr lang="en-US" sz="28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254000" y="4869544"/>
            <a:ext cx="2507343" cy="7547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 smtClean="0"/>
              <a:t>الخشب</a:t>
            </a:r>
            <a:endParaRPr lang="en-US" sz="28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503853" y="5675089"/>
            <a:ext cx="2507343" cy="7547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 smtClean="0"/>
              <a:t>الشراعية</a:t>
            </a:r>
            <a:endParaRPr lang="en-US" sz="28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689428" y="6582232"/>
            <a:ext cx="2507343" cy="7547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 smtClean="0"/>
              <a:t>الوقود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4226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24FFC-95FB-42AE-B7E4-1CE9E949D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6" t="11154" r="31972" b="12125"/>
          <a:stretch/>
        </p:blipFill>
        <p:spPr>
          <a:xfrm>
            <a:off x="429208" y="298580"/>
            <a:ext cx="6214188" cy="1168192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82630" y="2365830"/>
            <a:ext cx="2507343" cy="7547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 smtClean="0"/>
              <a:t>وصل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818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FACD80-ADA8-4125-89CD-D20DFC8E0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6" t="10695" r="32245" b="11818"/>
          <a:stretch/>
        </p:blipFill>
        <p:spPr>
          <a:xfrm>
            <a:off x="223935" y="335903"/>
            <a:ext cx="6494106" cy="1164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1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364B83-CB20-4BA2-A078-D45CF51D1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1002" r="32245" b="12277"/>
          <a:stretch/>
        </p:blipFill>
        <p:spPr>
          <a:xfrm>
            <a:off x="261257" y="354563"/>
            <a:ext cx="6008913" cy="1140200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86857" y="4586515"/>
            <a:ext cx="1378856" cy="7547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 smtClean="0"/>
              <a:t>دبي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3622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C4C3A0-671F-4BC8-A2F0-52D2B3C1B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1153" r="31973" b="12584"/>
          <a:stretch/>
        </p:blipFill>
        <p:spPr>
          <a:xfrm>
            <a:off x="503853" y="317241"/>
            <a:ext cx="5859625" cy="11364686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3511493">
            <a:off x="4055210" y="2788950"/>
            <a:ext cx="206207" cy="2710322"/>
          </a:xfrm>
          <a:prstGeom prst="down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 rot="8700188">
            <a:off x="4253541" y="5976280"/>
            <a:ext cx="372221" cy="1438406"/>
          </a:xfrm>
          <a:prstGeom prst="down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3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8A4A9F-9FE2-4CFE-8D27-0DF6EC53F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0" t="10848" r="31973" b="12278"/>
          <a:stretch/>
        </p:blipFill>
        <p:spPr>
          <a:xfrm>
            <a:off x="410546" y="373224"/>
            <a:ext cx="5934269" cy="111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1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9B97B-605E-4A53-9D39-A2ED44426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2" t="10542" r="32245" b="12584"/>
          <a:stretch/>
        </p:blipFill>
        <p:spPr>
          <a:xfrm>
            <a:off x="335903" y="317242"/>
            <a:ext cx="6139542" cy="1145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E27C6D-6531-4B62-A7DD-CCC9FA7E3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17" t="29620" r="41649" b="59919"/>
          <a:stretch/>
        </p:blipFill>
        <p:spPr>
          <a:xfrm>
            <a:off x="3793930" y="8236857"/>
            <a:ext cx="1175657" cy="15530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E27C6D-6531-4B62-A7DD-CCC9FA7E3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88" t="39592" r="48770" b="48676"/>
          <a:stretch/>
        </p:blipFill>
        <p:spPr>
          <a:xfrm>
            <a:off x="1277255" y="8048170"/>
            <a:ext cx="1277258" cy="1741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E27C6D-6531-4B62-A7DD-CCC9FA7E3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17" t="39592" r="41649" b="48676"/>
          <a:stretch/>
        </p:blipFill>
        <p:spPr>
          <a:xfrm>
            <a:off x="3764902" y="4321106"/>
            <a:ext cx="1175657" cy="1741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E27C6D-6531-4B62-A7DD-CCC9FA7E3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70" t="29620" r="48335" b="59821"/>
          <a:stretch/>
        </p:blipFill>
        <p:spPr>
          <a:xfrm>
            <a:off x="2186475" y="4495278"/>
            <a:ext cx="1219199" cy="15675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E27C6D-6531-4B62-A7DD-CCC9FA7E3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90" t="29425" r="55629" b="60016"/>
          <a:stretch/>
        </p:blipFill>
        <p:spPr>
          <a:xfrm>
            <a:off x="3764902" y="6226630"/>
            <a:ext cx="1233714" cy="15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2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49B7EA-A958-4945-949D-A515B5F47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0" t="11307" r="31973" b="12125"/>
          <a:stretch/>
        </p:blipFill>
        <p:spPr>
          <a:xfrm>
            <a:off x="485192" y="149290"/>
            <a:ext cx="5971592" cy="11625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E27C6D-6531-4B62-A7DD-CCC9FA7E3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78" t="62860" r="40216" b="26777"/>
          <a:stretch/>
        </p:blipFill>
        <p:spPr>
          <a:xfrm>
            <a:off x="4381240" y="5660570"/>
            <a:ext cx="986972" cy="1538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E27C6D-6531-4B62-A7DD-CCC9FA7E3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91" t="62373" r="45991" b="26873"/>
          <a:stretch/>
        </p:blipFill>
        <p:spPr>
          <a:xfrm>
            <a:off x="993711" y="4064000"/>
            <a:ext cx="972457" cy="1596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E27C6D-6531-4B62-A7DD-CCC9FA7E3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32" t="62373" r="52156" b="26873"/>
          <a:stretch/>
        </p:blipFill>
        <p:spPr>
          <a:xfrm>
            <a:off x="3122904" y="4063999"/>
            <a:ext cx="1088572" cy="1596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E27C6D-6531-4B62-A7DD-CCC9FA7E3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49" t="62373" r="58972" b="26873"/>
          <a:stretch/>
        </p:blipFill>
        <p:spPr>
          <a:xfrm>
            <a:off x="2106905" y="5962261"/>
            <a:ext cx="1015999" cy="15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8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D0490D-350F-44CF-9029-10F7958FC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99" t="10481" r="34401" b="12982"/>
          <a:stretch/>
        </p:blipFill>
        <p:spPr>
          <a:xfrm>
            <a:off x="274320" y="310896"/>
            <a:ext cx="6163056" cy="1152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5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BE7B83-4CA5-4C04-A7B1-52C409B10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78" t="11001" r="32803" b="12890"/>
          <a:stretch/>
        </p:blipFill>
        <p:spPr>
          <a:xfrm>
            <a:off x="130630" y="317240"/>
            <a:ext cx="6512766" cy="11532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578CAE-58F6-4FB4-A5E4-CF0AF7FDB2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25" t="30273" r="41967" b="58850"/>
          <a:stretch/>
        </p:blipFill>
        <p:spPr>
          <a:xfrm>
            <a:off x="1582055" y="9303657"/>
            <a:ext cx="1117601" cy="1582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578CAE-58F6-4FB4-A5E4-CF0AF7FDB2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3" t="30273" r="48800" b="58850"/>
          <a:stretch/>
        </p:blipFill>
        <p:spPr>
          <a:xfrm>
            <a:off x="4267201" y="3614057"/>
            <a:ext cx="1074056" cy="1582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578CAE-58F6-4FB4-A5E4-CF0AF7FDB2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40" t="30273" r="56008" b="58850"/>
          <a:stretch/>
        </p:blipFill>
        <p:spPr>
          <a:xfrm>
            <a:off x="3251201" y="5515429"/>
            <a:ext cx="1016000" cy="158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6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E27C6D-6531-4B62-A7DD-CCC9FA7E3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7" t="29620" r="41649" b="59919"/>
          <a:stretch/>
        </p:blipFill>
        <p:spPr>
          <a:xfrm>
            <a:off x="4528456" y="653142"/>
            <a:ext cx="1175657" cy="1553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E27C6D-6531-4B62-A7DD-CCC9FA7E3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88" t="39592" r="48770" b="48676"/>
          <a:stretch/>
        </p:blipFill>
        <p:spPr>
          <a:xfrm>
            <a:off x="2394855" y="558799"/>
            <a:ext cx="1277258" cy="1741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E27C6D-6531-4B62-A7DD-CCC9FA7E3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7" t="39592" r="41649" b="48676"/>
          <a:stretch/>
        </p:blipFill>
        <p:spPr>
          <a:xfrm>
            <a:off x="645885" y="558799"/>
            <a:ext cx="1175657" cy="1741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E27C6D-6531-4B62-A7DD-CCC9FA7E3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70" t="29620" r="48335" b="59821"/>
          <a:stretch/>
        </p:blipFill>
        <p:spPr>
          <a:xfrm>
            <a:off x="4528456" y="2699657"/>
            <a:ext cx="1219199" cy="1567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E27C6D-6531-4B62-A7DD-CCC9FA7E3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90" t="29425" r="55629" b="60016"/>
          <a:stretch/>
        </p:blipFill>
        <p:spPr>
          <a:xfrm>
            <a:off x="2743201" y="2699658"/>
            <a:ext cx="1233714" cy="1567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E27C6D-6531-4B62-A7DD-CCC9FA7E3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78" t="62860" r="40216" b="26777"/>
          <a:stretch/>
        </p:blipFill>
        <p:spPr>
          <a:xfrm>
            <a:off x="4934857" y="5675086"/>
            <a:ext cx="986972" cy="1538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E27C6D-6531-4B62-A7DD-CCC9FA7E3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91" t="62373" r="45991" b="26873"/>
          <a:stretch/>
        </p:blipFill>
        <p:spPr>
          <a:xfrm>
            <a:off x="3185884" y="5617029"/>
            <a:ext cx="972457" cy="1596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E27C6D-6531-4B62-A7DD-CCC9FA7E3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32" t="62373" r="52156" b="26873"/>
          <a:stretch/>
        </p:blipFill>
        <p:spPr>
          <a:xfrm>
            <a:off x="1654629" y="5675086"/>
            <a:ext cx="1088572" cy="1596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E27C6D-6531-4B62-A7DD-CCC9FA7E3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49" t="62373" r="58972" b="26873"/>
          <a:stretch/>
        </p:blipFill>
        <p:spPr>
          <a:xfrm>
            <a:off x="3403601" y="8207829"/>
            <a:ext cx="1015999" cy="15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9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C22FA1-0249-4334-8C12-17890536F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1154" r="32518" b="12585"/>
          <a:stretch/>
        </p:blipFill>
        <p:spPr>
          <a:xfrm>
            <a:off x="298581" y="559837"/>
            <a:ext cx="6307492" cy="1119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0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578CAE-58F6-4FB4-A5E4-CF0AF7FDB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25" t="30273" r="41967" b="58850"/>
          <a:stretch/>
        </p:blipFill>
        <p:spPr>
          <a:xfrm>
            <a:off x="4818741" y="1233714"/>
            <a:ext cx="1117601" cy="1582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578CAE-58F6-4FB4-A5E4-CF0AF7FDB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73" t="30273" r="48800" b="58850"/>
          <a:stretch/>
        </p:blipFill>
        <p:spPr>
          <a:xfrm>
            <a:off x="2917373" y="1233714"/>
            <a:ext cx="1074056" cy="1582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578CAE-58F6-4FB4-A5E4-CF0AF7FDB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40" t="30273" r="56008" b="58850"/>
          <a:stretch/>
        </p:blipFill>
        <p:spPr>
          <a:xfrm>
            <a:off x="1320800" y="1233714"/>
            <a:ext cx="1016000" cy="158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7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B0140C-CB9C-4B42-AB6A-71F0A13446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6" t="11460" r="32517" b="12432"/>
          <a:stretch/>
        </p:blipFill>
        <p:spPr>
          <a:xfrm>
            <a:off x="541176" y="373224"/>
            <a:ext cx="5840963" cy="1151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2933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72D425-3D41-4FD7-A0D6-45B7516B6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19" t="11309" r="33164" b="12277"/>
          <a:stretch/>
        </p:blipFill>
        <p:spPr>
          <a:xfrm>
            <a:off x="391886" y="335902"/>
            <a:ext cx="6008913" cy="115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705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40B38-7804-4665-8602-3147BF021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0" t="11307" r="32308" b="11513"/>
          <a:stretch/>
        </p:blipFill>
        <p:spPr>
          <a:xfrm>
            <a:off x="298580" y="410547"/>
            <a:ext cx="6307493" cy="114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5443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6681AB-5B84-41D3-A770-F8E2A2523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65" t="10848" r="34218" b="12430"/>
          <a:stretch/>
        </p:blipFill>
        <p:spPr>
          <a:xfrm>
            <a:off x="242596" y="391886"/>
            <a:ext cx="6176865" cy="1101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0350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F447C7-BA2B-4786-B6CE-D28CAA189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1" t="10848" r="31700" b="11972"/>
          <a:stretch/>
        </p:blipFill>
        <p:spPr>
          <a:xfrm>
            <a:off x="429208" y="298580"/>
            <a:ext cx="5952931" cy="1162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1090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9EC454-563D-4B12-805B-CA4B95BA0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65" t="11001" r="34218" b="12278"/>
          <a:stretch/>
        </p:blipFill>
        <p:spPr>
          <a:xfrm>
            <a:off x="503853" y="429207"/>
            <a:ext cx="5822301" cy="1123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33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482A4D-4267-4011-AF1C-C12E5569A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66" t="10931" r="34667" b="12982"/>
          <a:stretch/>
        </p:blipFill>
        <p:spPr>
          <a:xfrm>
            <a:off x="384048" y="292608"/>
            <a:ext cx="5998464" cy="11429999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303813" y="2873829"/>
            <a:ext cx="70064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dirty="0" smtClean="0"/>
              <a:t>) </a:t>
            </a:r>
            <a:r>
              <a:rPr lang="en-US" dirty="0" smtClean="0">
                <a:latin typeface="Calibri"/>
              </a:rPr>
              <a:t>x</a:t>
            </a:r>
            <a:r>
              <a:rPr lang="en-US" dirty="0" smtClean="0"/>
              <a:t>)</a:t>
            </a:r>
            <a:endParaRPr lang="ar-AE" dirty="0"/>
          </a:p>
        </p:txBody>
      </p:sp>
      <p:sp>
        <p:nvSpPr>
          <p:cNvPr id="6" name="مربع نص 5"/>
          <p:cNvSpPr txBox="1"/>
          <p:nvPr/>
        </p:nvSpPr>
        <p:spPr>
          <a:xfrm>
            <a:off x="2456213" y="3596244"/>
            <a:ext cx="70064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dirty="0" smtClean="0"/>
              <a:t>( </a:t>
            </a:r>
            <a:r>
              <a:rPr lang="ar-AE" dirty="0" smtClean="0">
                <a:latin typeface="Calibri"/>
              </a:rPr>
              <a:t>√</a:t>
            </a:r>
            <a:r>
              <a:rPr lang="ar-AE" dirty="0" smtClean="0"/>
              <a:t> )</a:t>
            </a:r>
            <a:endParaRPr lang="ar-AE" dirty="0"/>
          </a:p>
        </p:txBody>
      </p:sp>
      <p:sp>
        <p:nvSpPr>
          <p:cNvPr id="7" name="مربع نص 6"/>
          <p:cNvSpPr txBox="1"/>
          <p:nvPr/>
        </p:nvSpPr>
        <p:spPr>
          <a:xfrm>
            <a:off x="1907969" y="4223657"/>
            <a:ext cx="70064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dirty="0" smtClean="0"/>
              <a:t>( </a:t>
            </a:r>
            <a:r>
              <a:rPr lang="ar-AE" dirty="0" smtClean="0">
                <a:latin typeface="Calibri"/>
              </a:rPr>
              <a:t>√</a:t>
            </a:r>
            <a:r>
              <a:rPr lang="ar-AE" dirty="0" smtClean="0"/>
              <a:t> )</a:t>
            </a:r>
            <a:endParaRPr lang="ar-AE" dirty="0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3716977" y="9393382"/>
            <a:ext cx="1496291" cy="6175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التعليم</a:t>
            </a:r>
            <a:endParaRPr lang="ar-AE" dirty="0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3716976" y="10163299"/>
            <a:ext cx="1496291" cy="6175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الصحة</a:t>
            </a:r>
            <a:endParaRPr lang="ar-AE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1310244" y="9393381"/>
            <a:ext cx="1496291" cy="6175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الكهرباء</a:t>
            </a:r>
            <a:endParaRPr lang="ar-AE" dirty="0"/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1310244" y="10163299"/>
            <a:ext cx="1496291" cy="6175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الاتصالات </a:t>
            </a:r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337934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DDC85C-1FCD-4095-B37E-7630C367F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39" t="10389" r="33233" b="13196"/>
          <a:stretch/>
        </p:blipFill>
        <p:spPr>
          <a:xfrm>
            <a:off x="429208" y="317241"/>
            <a:ext cx="6083559" cy="111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2290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443E02-BACC-4FAA-8E4D-8B135EA234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64" t="11307" r="31973" b="12738"/>
          <a:stretch/>
        </p:blipFill>
        <p:spPr>
          <a:xfrm>
            <a:off x="653143" y="391887"/>
            <a:ext cx="5784979" cy="1099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076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FE14BD-D4E5-4456-A90E-0852A8451E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50" t="9317" r="32245" b="11818"/>
          <a:stretch/>
        </p:blipFill>
        <p:spPr>
          <a:xfrm>
            <a:off x="0" y="1306286"/>
            <a:ext cx="6578081" cy="104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5914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C566C4-B96A-449E-959E-0FEF42518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08" t="12100" r="31742" b="11179"/>
          <a:stretch/>
        </p:blipFill>
        <p:spPr>
          <a:xfrm>
            <a:off x="0" y="882069"/>
            <a:ext cx="6718041" cy="1076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2115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38299B-F2D2-4DDE-AD4F-20C4FDB2E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5"/>
            <a:ext cx="6858000" cy="121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0019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29B774-D390-4948-AE37-3A490374D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5"/>
            <a:ext cx="6858000" cy="121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60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14CB16-62CB-4F11-8321-FE6876FDA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00" t="10931" r="31733" b="12982"/>
          <a:stretch/>
        </p:blipFill>
        <p:spPr>
          <a:xfrm>
            <a:off x="365760" y="256032"/>
            <a:ext cx="6053328" cy="11649456"/>
          </a:xfrm>
          <a:prstGeom prst="rect">
            <a:avLst/>
          </a:prstGeom>
        </p:spPr>
      </p:pic>
      <p:sp>
        <p:nvSpPr>
          <p:cNvPr id="4" name="سهم للأسفل 3"/>
          <p:cNvSpPr/>
          <p:nvPr/>
        </p:nvSpPr>
        <p:spPr>
          <a:xfrm rot="1566441">
            <a:off x="3013353" y="3374351"/>
            <a:ext cx="308089" cy="5207530"/>
          </a:xfrm>
          <a:prstGeom prst="downArrow">
            <a:avLst>
              <a:gd name="adj1" fmla="val 50000"/>
              <a:gd name="adj2" fmla="val 5571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سهم للأسفل 4"/>
          <p:cNvSpPr/>
          <p:nvPr/>
        </p:nvSpPr>
        <p:spPr>
          <a:xfrm rot="7400274">
            <a:off x="3238379" y="3086854"/>
            <a:ext cx="308089" cy="2726594"/>
          </a:xfrm>
          <a:prstGeom prst="downArrow">
            <a:avLst>
              <a:gd name="adj1" fmla="val 50000"/>
              <a:gd name="adj2" fmla="val 5571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سهم للأسفل 5"/>
          <p:cNvSpPr/>
          <p:nvPr/>
        </p:nvSpPr>
        <p:spPr>
          <a:xfrm rot="7400274">
            <a:off x="3073861" y="4717463"/>
            <a:ext cx="308089" cy="2726594"/>
          </a:xfrm>
          <a:prstGeom prst="downArrow">
            <a:avLst>
              <a:gd name="adj1" fmla="val 50000"/>
              <a:gd name="adj2" fmla="val 557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سهم للأسفل 6"/>
          <p:cNvSpPr/>
          <p:nvPr/>
        </p:nvSpPr>
        <p:spPr>
          <a:xfrm rot="7400274">
            <a:off x="3073862" y="6386216"/>
            <a:ext cx="308089" cy="2726594"/>
          </a:xfrm>
          <a:prstGeom prst="downArrow">
            <a:avLst>
              <a:gd name="adj1" fmla="val 50000"/>
              <a:gd name="adj2" fmla="val 5571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3673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F02661-9D1C-413A-B01F-3729D440E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51" t="10931" r="37087" b="12682"/>
          <a:stretch/>
        </p:blipFill>
        <p:spPr>
          <a:xfrm>
            <a:off x="409904" y="219456"/>
            <a:ext cx="6448096" cy="1152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0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6C09D-3CCE-4CC7-9B58-F86553FD5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00" t="10781" r="32800" b="12318"/>
          <a:stretch/>
        </p:blipFill>
        <p:spPr>
          <a:xfrm>
            <a:off x="347472" y="310896"/>
            <a:ext cx="6089904" cy="1157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8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F9B56C-CBEC-44C9-A966-055371353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45" t="10931" r="37759" b="12532"/>
          <a:stretch/>
        </p:blipFill>
        <p:spPr>
          <a:xfrm>
            <a:off x="141890" y="237744"/>
            <a:ext cx="6511158" cy="11576304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3467033" y="2500459"/>
            <a:ext cx="12229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) </a:t>
            </a:r>
            <a:r>
              <a:rPr lang="en-US" sz="3200" dirty="0" smtClean="0">
                <a:latin typeface="Calibri"/>
                <a:cs typeface="Calibri"/>
              </a:rPr>
              <a:t>√</a:t>
            </a:r>
            <a:r>
              <a:rPr lang="en-US" sz="3200" dirty="0" smtClean="0"/>
              <a:t>)</a:t>
            </a:r>
            <a:endParaRPr lang="ar-AE" sz="32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2499165" y="3720328"/>
            <a:ext cx="12229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) </a:t>
            </a:r>
            <a:r>
              <a:rPr lang="en-US" sz="3200" dirty="0" smtClean="0">
                <a:latin typeface="Calibri"/>
                <a:cs typeface="Calibri"/>
              </a:rPr>
              <a:t>√</a:t>
            </a:r>
            <a:r>
              <a:rPr lang="en-US" sz="3200" dirty="0" smtClean="0"/>
              <a:t>)</a:t>
            </a:r>
            <a:endParaRPr lang="ar-AE" sz="32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2165251" y="3080313"/>
            <a:ext cx="12229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) </a:t>
            </a:r>
            <a:r>
              <a:rPr lang="en-US" sz="3200" dirty="0" smtClean="0">
                <a:latin typeface="Calibri"/>
                <a:cs typeface="Calibri"/>
              </a:rPr>
              <a:t>x</a:t>
            </a:r>
            <a:r>
              <a:rPr lang="en-US" sz="3200" dirty="0" smtClean="0"/>
              <a:t>)</a:t>
            </a:r>
            <a:endParaRPr lang="ar-AE" sz="3200" dirty="0"/>
          </a:p>
        </p:txBody>
      </p:sp>
      <p:sp>
        <p:nvSpPr>
          <p:cNvPr id="6" name="مربع نص 5"/>
          <p:cNvSpPr txBox="1"/>
          <p:nvPr/>
        </p:nvSpPr>
        <p:spPr>
          <a:xfrm>
            <a:off x="1887688" y="4430892"/>
            <a:ext cx="12229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) </a:t>
            </a:r>
            <a:r>
              <a:rPr lang="en-US" sz="3200" dirty="0" smtClean="0">
                <a:latin typeface="Calibri"/>
                <a:cs typeface="Calibri"/>
              </a:rPr>
              <a:t>x</a:t>
            </a:r>
            <a:r>
              <a:rPr lang="en-US" sz="3200" dirty="0" smtClean="0"/>
              <a:t>)</a:t>
            </a:r>
            <a:endParaRPr lang="ar-AE" sz="3200" dirty="0"/>
          </a:p>
        </p:txBody>
      </p:sp>
      <p:sp>
        <p:nvSpPr>
          <p:cNvPr id="7" name="شكل بيضاوي 6"/>
          <p:cNvSpPr/>
          <p:nvPr/>
        </p:nvSpPr>
        <p:spPr>
          <a:xfrm>
            <a:off x="4595648" y="7866993"/>
            <a:ext cx="1340069" cy="67791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8" name="شكل بيضاوي 7"/>
          <p:cNvSpPr/>
          <p:nvPr/>
        </p:nvSpPr>
        <p:spPr>
          <a:xfrm>
            <a:off x="825182" y="9044151"/>
            <a:ext cx="1340069" cy="67791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شكل بيضاوي 8"/>
          <p:cNvSpPr/>
          <p:nvPr/>
        </p:nvSpPr>
        <p:spPr>
          <a:xfrm>
            <a:off x="2440607" y="10163504"/>
            <a:ext cx="1340069" cy="67791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3727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84E446-B894-45A8-BCD9-0940712BF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3" t="11156" r="32267" b="12081"/>
          <a:stretch/>
        </p:blipFill>
        <p:spPr>
          <a:xfrm>
            <a:off x="417127" y="261257"/>
            <a:ext cx="6176866" cy="11513975"/>
          </a:xfrm>
          <a:prstGeom prst="rect">
            <a:avLst/>
          </a:prstGeom>
        </p:spPr>
      </p:pic>
      <p:sp>
        <p:nvSpPr>
          <p:cNvPr id="3" name="سهم للأسفل 2"/>
          <p:cNvSpPr/>
          <p:nvPr/>
        </p:nvSpPr>
        <p:spPr>
          <a:xfrm rot="2928791" flipH="1">
            <a:off x="3684600" y="2418218"/>
            <a:ext cx="460992" cy="2897562"/>
          </a:xfrm>
          <a:prstGeom prst="downArrow">
            <a:avLst>
              <a:gd name="adj1" fmla="val 50000"/>
              <a:gd name="adj2" fmla="val 5571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" name="سهم للأسفل 3"/>
          <p:cNvSpPr/>
          <p:nvPr/>
        </p:nvSpPr>
        <p:spPr>
          <a:xfrm rot="2928791" flipH="1">
            <a:off x="3427096" y="4399418"/>
            <a:ext cx="460992" cy="2897562"/>
          </a:xfrm>
          <a:prstGeom prst="downArrow">
            <a:avLst>
              <a:gd name="adj1" fmla="val 50000"/>
              <a:gd name="adj2" fmla="val 5571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سهم للأسفل 4"/>
          <p:cNvSpPr/>
          <p:nvPr/>
        </p:nvSpPr>
        <p:spPr>
          <a:xfrm rot="7730462" flipH="1">
            <a:off x="3458004" y="4360058"/>
            <a:ext cx="460992" cy="2897562"/>
          </a:xfrm>
          <a:prstGeom prst="downArrow">
            <a:avLst>
              <a:gd name="adj1" fmla="val 50000"/>
              <a:gd name="adj2" fmla="val 5571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سهم للأسفل 5"/>
          <p:cNvSpPr/>
          <p:nvPr/>
        </p:nvSpPr>
        <p:spPr>
          <a:xfrm rot="7957833" flipH="1">
            <a:off x="3407034" y="6260409"/>
            <a:ext cx="460992" cy="2897562"/>
          </a:xfrm>
          <a:prstGeom prst="downArrow">
            <a:avLst>
              <a:gd name="adj1" fmla="val 50000"/>
              <a:gd name="adj2" fmla="val 55712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3412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BA53C0-40E0-4515-A92B-55CAE85C6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1153" r="34150" b="11971"/>
          <a:stretch/>
        </p:blipFill>
        <p:spPr>
          <a:xfrm>
            <a:off x="317241" y="186612"/>
            <a:ext cx="6251510" cy="117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7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36BD1C-3A31-4798-8DE3-7EA314460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0" t="11308" r="33568" b="12584"/>
          <a:stretch/>
        </p:blipFill>
        <p:spPr>
          <a:xfrm>
            <a:off x="205273" y="279918"/>
            <a:ext cx="6512767" cy="115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7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AA06E-F4B8-49E6-9E3C-00F7CB335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03" t="9072" r="35398" b="23927"/>
          <a:stretch/>
        </p:blipFill>
        <p:spPr>
          <a:xfrm>
            <a:off x="274320" y="530352"/>
            <a:ext cx="6266108" cy="1133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33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0113F1-336D-440A-A04E-FB5ABFDD0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1153" r="33333" b="12125"/>
          <a:stretch/>
        </p:blipFill>
        <p:spPr>
          <a:xfrm>
            <a:off x="242597" y="410546"/>
            <a:ext cx="6419460" cy="115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C7838-E7CC-4D5B-832B-F99697AC7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2" t="11002" r="33061" b="12431"/>
          <a:stretch/>
        </p:blipFill>
        <p:spPr>
          <a:xfrm>
            <a:off x="261256" y="354563"/>
            <a:ext cx="6382139" cy="1151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2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D4AA11-85EE-493D-9706-C67CAED63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0" t="11333" r="33334" b="12584"/>
          <a:stretch/>
        </p:blipFill>
        <p:spPr>
          <a:xfrm>
            <a:off x="279918" y="298580"/>
            <a:ext cx="6307494" cy="11607281"/>
          </a:xfrm>
          <a:prstGeom prst="rect">
            <a:avLst/>
          </a:prstGeom>
        </p:spPr>
      </p:pic>
      <p:sp>
        <p:nvSpPr>
          <p:cNvPr id="3" name="سهم للأسفل 2"/>
          <p:cNvSpPr/>
          <p:nvPr/>
        </p:nvSpPr>
        <p:spPr>
          <a:xfrm rot="2524354" flipH="1">
            <a:off x="4242066" y="3015235"/>
            <a:ext cx="460992" cy="1709342"/>
          </a:xfrm>
          <a:prstGeom prst="downArrow">
            <a:avLst>
              <a:gd name="adj1" fmla="val 50000"/>
              <a:gd name="adj2" fmla="val 5571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" name="سهم للأسفل 3"/>
          <p:cNvSpPr/>
          <p:nvPr/>
        </p:nvSpPr>
        <p:spPr>
          <a:xfrm rot="2928791" flipH="1">
            <a:off x="3684599" y="3994770"/>
            <a:ext cx="460992" cy="2897562"/>
          </a:xfrm>
          <a:prstGeom prst="downArrow">
            <a:avLst>
              <a:gd name="adj1" fmla="val 50000"/>
              <a:gd name="adj2" fmla="val 5571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سهم للأسفل 4"/>
          <p:cNvSpPr/>
          <p:nvPr/>
        </p:nvSpPr>
        <p:spPr>
          <a:xfrm rot="8742055" flipH="1">
            <a:off x="3919868" y="2668034"/>
            <a:ext cx="460992" cy="2897562"/>
          </a:xfrm>
          <a:prstGeom prst="downArrow">
            <a:avLst>
              <a:gd name="adj1" fmla="val 50000"/>
              <a:gd name="adj2" fmla="val 5571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مربع نص 5"/>
          <p:cNvSpPr txBox="1"/>
          <p:nvPr/>
        </p:nvSpPr>
        <p:spPr>
          <a:xfrm>
            <a:off x="898634" y="8696308"/>
            <a:ext cx="2385848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dirty="0" smtClean="0"/>
              <a:t>الدولة</a:t>
            </a:r>
            <a:endParaRPr lang="ar-AE" sz="4400" dirty="0"/>
          </a:p>
        </p:txBody>
      </p:sp>
      <p:sp>
        <p:nvSpPr>
          <p:cNvPr id="7" name="مربع نص 6"/>
          <p:cNvSpPr txBox="1"/>
          <p:nvPr/>
        </p:nvSpPr>
        <p:spPr>
          <a:xfrm>
            <a:off x="898634" y="9439653"/>
            <a:ext cx="2385848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dirty="0" smtClean="0"/>
              <a:t>المال</a:t>
            </a:r>
            <a:endParaRPr lang="ar-AE" sz="4400" dirty="0"/>
          </a:p>
        </p:txBody>
      </p:sp>
      <p:sp>
        <p:nvSpPr>
          <p:cNvPr id="8" name="مربع نص 7"/>
          <p:cNvSpPr txBox="1"/>
          <p:nvPr/>
        </p:nvSpPr>
        <p:spPr>
          <a:xfrm>
            <a:off x="970329" y="10256480"/>
            <a:ext cx="2385848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dirty="0" smtClean="0"/>
              <a:t>الصحة </a:t>
            </a:r>
            <a:endParaRPr lang="ar-AE" sz="4400" dirty="0"/>
          </a:p>
        </p:txBody>
      </p:sp>
    </p:spTree>
    <p:extLst>
      <p:ext uri="{BB962C8B-B14F-4D97-AF65-F5344CB8AC3E}">
        <p14:creationId xmlns:p14="http://schemas.microsoft.com/office/powerpoint/2010/main" val="342988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DAAF28-75B5-433E-BF03-C5CB1444F7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88" t="10886" r="33333" b="11205"/>
          <a:stretch/>
        </p:blipFill>
        <p:spPr>
          <a:xfrm>
            <a:off x="261257" y="373224"/>
            <a:ext cx="6288833" cy="11818776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3057130" y="5101769"/>
            <a:ext cx="12229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) </a:t>
            </a:r>
            <a:r>
              <a:rPr lang="en-US" sz="3200" dirty="0" smtClean="0">
                <a:latin typeface="Calibri"/>
                <a:cs typeface="Calibri"/>
              </a:rPr>
              <a:t>√</a:t>
            </a:r>
            <a:r>
              <a:rPr lang="en-US" sz="3200" dirty="0" smtClean="0"/>
              <a:t>)</a:t>
            </a:r>
            <a:endParaRPr lang="ar-AE" sz="32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4689987" y="7624252"/>
            <a:ext cx="12229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) </a:t>
            </a:r>
            <a:r>
              <a:rPr lang="en-US" sz="3200" dirty="0" smtClean="0">
                <a:latin typeface="Calibri"/>
                <a:cs typeface="Calibri"/>
              </a:rPr>
              <a:t>√</a:t>
            </a:r>
            <a:r>
              <a:rPr lang="en-US" sz="3200" dirty="0" smtClean="0"/>
              <a:t>)</a:t>
            </a:r>
            <a:endParaRPr lang="ar-AE" sz="32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3033228" y="7586463"/>
            <a:ext cx="12229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) </a:t>
            </a:r>
            <a:r>
              <a:rPr lang="en-US" sz="3200" dirty="0" smtClean="0">
                <a:latin typeface="Calibri"/>
                <a:cs typeface="Calibri"/>
              </a:rPr>
              <a:t>√</a:t>
            </a:r>
            <a:r>
              <a:rPr lang="en-US" sz="3200" dirty="0" smtClean="0"/>
              <a:t>)</a:t>
            </a:r>
            <a:endParaRPr lang="ar-AE" sz="3200" dirty="0"/>
          </a:p>
        </p:txBody>
      </p:sp>
    </p:spTree>
    <p:extLst>
      <p:ext uri="{BB962C8B-B14F-4D97-AF65-F5344CB8AC3E}">
        <p14:creationId xmlns:p14="http://schemas.microsoft.com/office/powerpoint/2010/main" val="314133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9C5FA-54C7-4C81-A13F-35FD0C3EE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1461" r="32518" b="12278"/>
          <a:stretch/>
        </p:blipFill>
        <p:spPr>
          <a:xfrm>
            <a:off x="261257" y="335902"/>
            <a:ext cx="6363478" cy="1155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9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F3EB1-71CF-4726-8DE1-9DD74181D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2" t="10848" r="33061" b="12890"/>
          <a:stretch/>
        </p:blipFill>
        <p:spPr>
          <a:xfrm>
            <a:off x="373223" y="242596"/>
            <a:ext cx="6195527" cy="115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2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306B4A-D1B3-4A3D-B29E-F7D7F4FD9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1308" r="32518" b="12277"/>
          <a:stretch/>
        </p:blipFill>
        <p:spPr>
          <a:xfrm>
            <a:off x="186612" y="261257"/>
            <a:ext cx="6671388" cy="11700588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4208012" y="2941893"/>
            <a:ext cx="12229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) </a:t>
            </a:r>
            <a:r>
              <a:rPr lang="en-US" sz="3200" dirty="0" smtClean="0">
                <a:latin typeface="Calibri"/>
                <a:cs typeface="Calibri"/>
              </a:rPr>
              <a:t>√</a:t>
            </a:r>
            <a:r>
              <a:rPr lang="en-US" sz="3200" dirty="0" smtClean="0"/>
              <a:t>)</a:t>
            </a:r>
            <a:endParaRPr lang="ar-AE" sz="32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2599930" y="4833755"/>
            <a:ext cx="12229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) </a:t>
            </a:r>
            <a:r>
              <a:rPr lang="en-US" sz="3200" dirty="0" smtClean="0">
                <a:latin typeface="Calibri"/>
                <a:cs typeface="Calibri"/>
              </a:rPr>
              <a:t>√</a:t>
            </a:r>
            <a:r>
              <a:rPr lang="en-US" sz="3200" dirty="0" smtClean="0"/>
              <a:t>)</a:t>
            </a:r>
            <a:endParaRPr lang="ar-AE" sz="32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944551" y="4944114"/>
            <a:ext cx="12229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) </a:t>
            </a:r>
            <a:r>
              <a:rPr lang="en-US" sz="3200" dirty="0" smtClean="0">
                <a:latin typeface="Calibri"/>
                <a:cs typeface="Calibri"/>
              </a:rPr>
              <a:t>√</a:t>
            </a:r>
            <a:r>
              <a:rPr lang="en-US" sz="3200" dirty="0" smtClean="0"/>
              <a:t>)</a:t>
            </a:r>
            <a:endParaRPr lang="ar-AE" sz="3200" dirty="0"/>
          </a:p>
        </p:txBody>
      </p:sp>
      <p:sp>
        <p:nvSpPr>
          <p:cNvPr id="6" name="مربع نص 5"/>
          <p:cNvSpPr txBox="1"/>
          <p:nvPr/>
        </p:nvSpPr>
        <p:spPr>
          <a:xfrm>
            <a:off x="2599930" y="8112983"/>
            <a:ext cx="214533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>
                <a:latin typeface="Calibri"/>
                <a:cs typeface="Calibri"/>
              </a:rPr>
              <a:t>الصق</a:t>
            </a:r>
            <a:endParaRPr lang="ar-AE" sz="3200" dirty="0"/>
          </a:p>
        </p:txBody>
      </p:sp>
    </p:spTree>
    <p:extLst>
      <p:ext uri="{BB962C8B-B14F-4D97-AF65-F5344CB8AC3E}">
        <p14:creationId xmlns:p14="http://schemas.microsoft.com/office/powerpoint/2010/main" val="112681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691B95-4458-4BB1-BD02-B09CD4BEF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0848" r="32518" b="12278"/>
          <a:stretch/>
        </p:blipFill>
        <p:spPr>
          <a:xfrm>
            <a:off x="335902" y="202379"/>
            <a:ext cx="6214188" cy="11831216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4078510" y="7340473"/>
            <a:ext cx="12229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الفواكه</a:t>
            </a:r>
            <a:endParaRPr lang="ar-AE" sz="32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4238538" y="8113431"/>
            <a:ext cx="12229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الخبز</a:t>
            </a:r>
            <a:endParaRPr lang="ar-AE" sz="32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803020" y="7344725"/>
            <a:ext cx="12229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السيارة</a:t>
            </a:r>
            <a:endParaRPr lang="ar-AE" sz="3200" dirty="0"/>
          </a:p>
        </p:txBody>
      </p:sp>
      <p:sp>
        <p:nvSpPr>
          <p:cNvPr id="6" name="مربع نص 5"/>
          <p:cNvSpPr txBox="1"/>
          <p:nvPr/>
        </p:nvSpPr>
        <p:spPr>
          <a:xfrm>
            <a:off x="1803020" y="8149214"/>
            <a:ext cx="12229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الثلاجة </a:t>
            </a:r>
            <a:endParaRPr lang="ar-AE" sz="3200" dirty="0"/>
          </a:p>
        </p:txBody>
      </p:sp>
    </p:spTree>
    <p:extLst>
      <p:ext uri="{BB962C8B-B14F-4D97-AF65-F5344CB8AC3E}">
        <p14:creationId xmlns:p14="http://schemas.microsoft.com/office/powerpoint/2010/main" val="246889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C08E48-6ABC-4986-A1F0-B083BB566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4" t="11332" r="33877" b="11793"/>
          <a:stretch/>
        </p:blipFill>
        <p:spPr>
          <a:xfrm>
            <a:off x="205273" y="223936"/>
            <a:ext cx="6382139" cy="1196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A5EC0B-F6CD-4EF1-BB10-B033C495F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4" t="11153" r="32789" b="11971"/>
          <a:stretch/>
        </p:blipFill>
        <p:spPr>
          <a:xfrm>
            <a:off x="279918" y="298580"/>
            <a:ext cx="6307494" cy="1160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3BB72D-4089-49F3-AB27-C53A5A179D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00" t="11231" r="33333" b="12832"/>
          <a:stretch/>
        </p:blipFill>
        <p:spPr>
          <a:xfrm>
            <a:off x="164592" y="310896"/>
            <a:ext cx="6565392" cy="1159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09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3135FE-944A-4512-846D-F94DDA179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2" t="10389" r="31973" b="12277"/>
          <a:stretch/>
        </p:blipFill>
        <p:spPr>
          <a:xfrm>
            <a:off x="485192" y="130629"/>
            <a:ext cx="6083559" cy="11868538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277008" y="2941893"/>
            <a:ext cx="171368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) </a:t>
            </a:r>
            <a:r>
              <a:rPr lang="en-US" sz="3200" dirty="0" smtClean="0">
                <a:latin typeface="Calibri"/>
                <a:cs typeface="Calibri"/>
              </a:rPr>
              <a:t>x</a:t>
            </a:r>
            <a:r>
              <a:rPr lang="en-US" sz="3200" dirty="0" smtClean="0"/>
              <a:t>)</a:t>
            </a:r>
            <a:endParaRPr lang="ar-AE" sz="32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2133849" y="3544386"/>
            <a:ext cx="12229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) </a:t>
            </a:r>
            <a:r>
              <a:rPr lang="en-US" sz="3200" dirty="0" smtClean="0">
                <a:latin typeface="Calibri"/>
                <a:cs typeface="Calibri"/>
              </a:rPr>
              <a:t>√</a:t>
            </a:r>
            <a:r>
              <a:rPr lang="en-US" sz="3200" dirty="0" smtClean="0"/>
              <a:t>)</a:t>
            </a:r>
            <a:endParaRPr lang="ar-AE" sz="3200" dirty="0"/>
          </a:p>
        </p:txBody>
      </p:sp>
      <p:sp>
        <p:nvSpPr>
          <p:cNvPr id="7" name="مربع نص 6"/>
          <p:cNvSpPr txBox="1"/>
          <p:nvPr/>
        </p:nvSpPr>
        <p:spPr>
          <a:xfrm>
            <a:off x="1277008" y="4284918"/>
            <a:ext cx="171368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) </a:t>
            </a:r>
            <a:r>
              <a:rPr lang="en-US" sz="3200" dirty="0" smtClean="0">
                <a:latin typeface="Calibri"/>
                <a:cs typeface="Calibri"/>
              </a:rPr>
              <a:t>x</a:t>
            </a:r>
            <a:r>
              <a:rPr lang="en-US" sz="3200" dirty="0" smtClean="0"/>
              <a:t>)</a:t>
            </a:r>
            <a:endParaRPr lang="ar-AE" sz="3200" dirty="0"/>
          </a:p>
        </p:txBody>
      </p:sp>
      <p:sp>
        <p:nvSpPr>
          <p:cNvPr id="8" name="مربع نص 7"/>
          <p:cNvSpPr txBox="1"/>
          <p:nvPr/>
        </p:nvSpPr>
        <p:spPr>
          <a:xfrm>
            <a:off x="485192" y="8254873"/>
            <a:ext cx="226013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الطاقة</a:t>
            </a:r>
            <a:endParaRPr lang="ar-AE" sz="3200" dirty="0"/>
          </a:p>
        </p:txBody>
      </p:sp>
      <p:sp>
        <p:nvSpPr>
          <p:cNvPr id="9" name="مربع نص 8"/>
          <p:cNvSpPr txBox="1"/>
          <p:nvPr/>
        </p:nvSpPr>
        <p:spPr>
          <a:xfrm>
            <a:off x="485192" y="8839648"/>
            <a:ext cx="226013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التدوير</a:t>
            </a:r>
            <a:endParaRPr lang="ar-AE" sz="3200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485192" y="9424423"/>
            <a:ext cx="226013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المياه</a:t>
            </a:r>
            <a:endParaRPr lang="ar-AE" sz="3200" dirty="0"/>
          </a:p>
        </p:txBody>
      </p:sp>
    </p:spTree>
    <p:extLst>
      <p:ext uri="{BB962C8B-B14F-4D97-AF65-F5344CB8AC3E}">
        <p14:creationId xmlns:p14="http://schemas.microsoft.com/office/powerpoint/2010/main" val="1331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914685-3155-4E13-93DB-6CCE11609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0" t="11308" r="32245" b="12584"/>
          <a:stretch/>
        </p:blipFill>
        <p:spPr>
          <a:xfrm>
            <a:off x="335902" y="223935"/>
            <a:ext cx="6522098" cy="11793894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4211860" y="4578223"/>
            <a:ext cx="12229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لون</a:t>
            </a:r>
            <a:endParaRPr lang="ar-AE" sz="3200" dirty="0"/>
          </a:p>
        </p:txBody>
      </p:sp>
    </p:spTree>
    <p:extLst>
      <p:ext uri="{BB962C8B-B14F-4D97-AF65-F5344CB8AC3E}">
        <p14:creationId xmlns:p14="http://schemas.microsoft.com/office/powerpoint/2010/main" val="363152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0D1A4F-2648-49E9-A592-9670DEAE1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0" t="11154" r="32789" b="12585"/>
          <a:stretch/>
        </p:blipFill>
        <p:spPr>
          <a:xfrm>
            <a:off x="205273" y="223934"/>
            <a:ext cx="6494107" cy="1156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F53636-7F30-48A4-A972-F0E75DFD1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0" t="10542" r="32517" b="12125"/>
          <a:stretch/>
        </p:blipFill>
        <p:spPr>
          <a:xfrm>
            <a:off x="205273" y="186613"/>
            <a:ext cx="6475445" cy="117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6EDA3C-E8A6-4F12-BF51-06576431C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0" t="11309" r="32517" b="12737"/>
          <a:stretch/>
        </p:blipFill>
        <p:spPr>
          <a:xfrm>
            <a:off x="223935" y="149290"/>
            <a:ext cx="6634065" cy="1158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6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99E03-000A-4C62-B805-7243C7710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47" t="11155" r="34966" b="13196"/>
          <a:stretch/>
        </p:blipFill>
        <p:spPr>
          <a:xfrm>
            <a:off x="373224" y="205273"/>
            <a:ext cx="6270172" cy="116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3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18F644-695C-4866-AE5A-164B0250F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1154" r="32245" b="12125"/>
          <a:stretch/>
        </p:blipFill>
        <p:spPr>
          <a:xfrm>
            <a:off x="261258" y="317240"/>
            <a:ext cx="6232848" cy="115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0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C0311C-B0AD-4F8F-AD3A-CE1C1BA9C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6" t="11002" r="32517" b="12584"/>
          <a:stretch/>
        </p:blipFill>
        <p:spPr>
          <a:xfrm>
            <a:off x="391886" y="205273"/>
            <a:ext cx="6251510" cy="1177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8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A10798-983B-4ED6-B198-2FC7F9C8C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0" t="10695" r="32517" b="12431"/>
          <a:stretch/>
        </p:blipFill>
        <p:spPr>
          <a:xfrm>
            <a:off x="279917" y="237583"/>
            <a:ext cx="6344817" cy="11700587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922164" y="2945894"/>
            <a:ext cx="12229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الخشب</a:t>
            </a:r>
            <a:endParaRPr lang="ar-AE" sz="3200" dirty="0"/>
          </a:p>
        </p:txBody>
      </p:sp>
      <p:sp>
        <p:nvSpPr>
          <p:cNvPr id="6" name="مربع نص 5"/>
          <p:cNvSpPr txBox="1"/>
          <p:nvPr/>
        </p:nvSpPr>
        <p:spPr>
          <a:xfrm>
            <a:off x="2229371" y="3683069"/>
            <a:ext cx="12229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المنشار</a:t>
            </a:r>
            <a:endParaRPr lang="ar-AE" sz="3200" dirty="0"/>
          </a:p>
        </p:txBody>
      </p:sp>
      <p:sp>
        <p:nvSpPr>
          <p:cNvPr id="8" name="مربع نص 7"/>
          <p:cNvSpPr txBox="1"/>
          <p:nvPr/>
        </p:nvSpPr>
        <p:spPr>
          <a:xfrm>
            <a:off x="2381771" y="4240997"/>
            <a:ext cx="12229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النقوش</a:t>
            </a:r>
            <a:endParaRPr lang="ar-AE" sz="3200" dirty="0"/>
          </a:p>
        </p:txBody>
      </p:sp>
      <p:sp>
        <p:nvSpPr>
          <p:cNvPr id="9" name="مربع نص 8"/>
          <p:cNvSpPr txBox="1"/>
          <p:nvPr/>
        </p:nvSpPr>
        <p:spPr>
          <a:xfrm>
            <a:off x="3581898" y="9495630"/>
            <a:ext cx="4684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ل</a:t>
            </a:r>
            <a:endParaRPr lang="ar-AE" sz="3200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4085230" y="9514570"/>
            <a:ext cx="4684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ا</a:t>
            </a:r>
            <a:endParaRPr lang="ar-AE" sz="3200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2413852" y="9541122"/>
            <a:ext cx="4684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ن</a:t>
            </a:r>
            <a:endParaRPr lang="ar-AE" sz="3200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2993248" y="9511998"/>
            <a:ext cx="4684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ص</a:t>
            </a:r>
            <a:endParaRPr lang="ar-AE" sz="3200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1913359" y="9541122"/>
            <a:ext cx="4684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ا</a:t>
            </a:r>
            <a:endParaRPr lang="ar-AE" sz="3200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1390275" y="9541122"/>
            <a:ext cx="4684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ع</a:t>
            </a:r>
            <a:endParaRPr lang="ar-AE" sz="3200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764275" y="9541121"/>
            <a:ext cx="4684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ة</a:t>
            </a:r>
            <a:endParaRPr lang="ar-AE" sz="3200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1624481" y="10398412"/>
            <a:ext cx="198024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dirty="0" smtClean="0"/>
              <a:t>الصناعة </a:t>
            </a:r>
            <a:endParaRPr lang="ar-AE" sz="3200" dirty="0"/>
          </a:p>
        </p:txBody>
      </p:sp>
    </p:spTree>
    <p:extLst>
      <p:ext uri="{BB962C8B-B14F-4D97-AF65-F5344CB8AC3E}">
        <p14:creationId xmlns:p14="http://schemas.microsoft.com/office/powerpoint/2010/main" val="53733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EF55D8-0F0C-43CE-BCE3-DDB43B968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75" t="11002" r="32679" b="12431"/>
          <a:stretch/>
        </p:blipFill>
        <p:spPr>
          <a:xfrm>
            <a:off x="205274" y="261257"/>
            <a:ext cx="6382138" cy="11457992"/>
          </a:xfrm>
          <a:prstGeom prst="rect">
            <a:avLst/>
          </a:prstGeom>
        </p:spPr>
      </p:pic>
      <p:sp>
        <p:nvSpPr>
          <p:cNvPr id="3" name="سهم للأسفل 2"/>
          <p:cNvSpPr/>
          <p:nvPr/>
        </p:nvSpPr>
        <p:spPr>
          <a:xfrm rot="2643299">
            <a:off x="3293771" y="4447498"/>
            <a:ext cx="547769" cy="195612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" name="سهم للأسفل 3"/>
          <p:cNvSpPr/>
          <p:nvPr/>
        </p:nvSpPr>
        <p:spPr>
          <a:xfrm rot="2643299">
            <a:off x="3293770" y="6234201"/>
            <a:ext cx="547769" cy="1956123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سهم للأسفل 4"/>
          <p:cNvSpPr/>
          <p:nvPr/>
        </p:nvSpPr>
        <p:spPr>
          <a:xfrm rot="7770624">
            <a:off x="3320244" y="4621082"/>
            <a:ext cx="547769" cy="351495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8073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B4BF86-24B5-4D75-89D2-B025A0D9F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67" t="10781" r="33067" b="27089"/>
          <a:stretch/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082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510720-EF33-426D-AF69-9CC7DB398B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6" t="11002" r="32789" b="12277"/>
          <a:stretch/>
        </p:blipFill>
        <p:spPr>
          <a:xfrm>
            <a:off x="205272" y="205273"/>
            <a:ext cx="6344817" cy="1173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3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7D6971-9893-4AF9-884A-1FAB3C45C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4" t="10848" r="32789" b="12583"/>
          <a:stretch/>
        </p:blipFill>
        <p:spPr>
          <a:xfrm>
            <a:off x="317241" y="298580"/>
            <a:ext cx="6176865" cy="1166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6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852A6-60FC-42E4-AB58-BDA8331E3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2" t="11002" r="32245" b="12584"/>
          <a:stretch/>
        </p:blipFill>
        <p:spPr>
          <a:xfrm>
            <a:off x="214604" y="391886"/>
            <a:ext cx="6363477" cy="11439329"/>
          </a:xfrm>
          <a:prstGeom prst="rect">
            <a:avLst/>
          </a:prstGeom>
        </p:spPr>
      </p:pic>
      <p:sp>
        <p:nvSpPr>
          <p:cNvPr id="3" name="دبوس زينة 2"/>
          <p:cNvSpPr/>
          <p:nvPr/>
        </p:nvSpPr>
        <p:spPr>
          <a:xfrm>
            <a:off x="4067033" y="4626591"/>
            <a:ext cx="1760561" cy="1187355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dirty="0" smtClean="0"/>
              <a:t>صناعة بلاستيكية </a:t>
            </a:r>
            <a:endParaRPr lang="ar-AE" sz="2800" dirty="0"/>
          </a:p>
        </p:txBody>
      </p:sp>
      <p:sp>
        <p:nvSpPr>
          <p:cNvPr id="4" name="دبوس زينة 3"/>
          <p:cNvSpPr/>
          <p:nvPr/>
        </p:nvSpPr>
        <p:spPr>
          <a:xfrm>
            <a:off x="2306472" y="4626591"/>
            <a:ext cx="1760561" cy="1187355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dirty="0" smtClean="0"/>
              <a:t>صناعة الملابس</a:t>
            </a:r>
            <a:endParaRPr lang="ar-AE" sz="2800" dirty="0"/>
          </a:p>
        </p:txBody>
      </p:sp>
      <p:sp>
        <p:nvSpPr>
          <p:cNvPr id="5" name="دبوس زينة 4"/>
          <p:cNvSpPr/>
          <p:nvPr/>
        </p:nvSpPr>
        <p:spPr>
          <a:xfrm>
            <a:off x="296491" y="4626590"/>
            <a:ext cx="1760561" cy="1187355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dirty="0" smtClean="0"/>
              <a:t>صناعة الدواء </a:t>
            </a:r>
            <a:endParaRPr lang="ar-AE" sz="2800" dirty="0"/>
          </a:p>
        </p:txBody>
      </p:sp>
      <p:sp>
        <p:nvSpPr>
          <p:cNvPr id="6" name="دبوس زينة 5"/>
          <p:cNvSpPr/>
          <p:nvPr/>
        </p:nvSpPr>
        <p:spPr>
          <a:xfrm>
            <a:off x="4947313" y="6225654"/>
            <a:ext cx="1760561" cy="1187355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dirty="0" smtClean="0"/>
              <a:t>الصق </a:t>
            </a:r>
            <a:endParaRPr lang="ar-AE" sz="2800" dirty="0"/>
          </a:p>
        </p:txBody>
      </p:sp>
    </p:spTree>
    <p:extLst>
      <p:ext uri="{BB962C8B-B14F-4D97-AF65-F5344CB8AC3E}">
        <p14:creationId xmlns:p14="http://schemas.microsoft.com/office/powerpoint/2010/main" val="409428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650FD-6049-41F2-9745-7D71043E3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2" t="10848" r="32245" b="12278"/>
          <a:stretch/>
        </p:blipFill>
        <p:spPr>
          <a:xfrm>
            <a:off x="279918" y="279918"/>
            <a:ext cx="6251511" cy="11644603"/>
          </a:xfrm>
          <a:prstGeom prst="rect">
            <a:avLst/>
          </a:prstGeom>
        </p:spPr>
      </p:pic>
      <p:sp>
        <p:nvSpPr>
          <p:cNvPr id="3" name="دبوس زينة 2"/>
          <p:cNvSpPr/>
          <p:nvPr/>
        </p:nvSpPr>
        <p:spPr>
          <a:xfrm>
            <a:off x="3753135" y="5172502"/>
            <a:ext cx="1760561" cy="738649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dirty="0" smtClean="0"/>
              <a:t>قديم</a:t>
            </a:r>
            <a:endParaRPr lang="ar-AE" sz="2800" dirty="0"/>
          </a:p>
        </p:txBody>
      </p:sp>
      <p:sp>
        <p:nvSpPr>
          <p:cNvPr id="4" name="دبوس زينة 3"/>
          <p:cNvSpPr/>
          <p:nvPr/>
        </p:nvSpPr>
        <p:spPr>
          <a:xfrm>
            <a:off x="1448938" y="5172502"/>
            <a:ext cx="1760561" cy="738649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dirty="0" smtClean="0"/>
              <a:t>حديث</a:t>
            </a:r>
            <a:endParaRPr lang="ar-AE" sz="2800" dirty="0"/>
          </a:p>
        </p:txBody>
      </p:sp>
      <p:sp>
        <p:nvSpPr>
          <p:cNvPr id="5" name="دبوس زينة 4"/>
          <p:cNvSpPr/>
          <p:nvPr/>
        </p:nvSpPr>
        <p:spPr>
          <a:xfrm>
            <a:off x="3753135" y="8286466"/>
            <a:ext cx="1760561" cy="738649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dirty="0" smtClean="0"/>
              <a:t>حديث </a:t>
            </a:r>
            <a:endParaRPr lang="ar-AE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377" y="8233498"/>
            <a:ext cx="1768475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50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BFBAB9-FB3C-4FCE-B6D7-F40A3DBD0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4" t="10695" r="31973" b="12124"/>
          <a:stretch/>
        </p:blipFill>
        <p:spPr>
          <a:xfrm>
            <a:off x="167951" y="149289"/>
            <a:ext cx="6512767" cy="1190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1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A69C57-2F8B-4A34-9EC1-ECBC3B7CB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2" t="11306" r="31973" b="12452"/>
          <a:stretch/>
        </p:blipFill>
        <p:spPr>
          <a:xfrm>
            <a:off x="354562" y="149291"/>
            <a:ext cx="6288833" cy="1175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6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FEDFCF-6E5D-491A-AD76-7FDE41879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1001" r="32245" b="12431"/>
          <a:stretch/>
        </p:blipFill>
        <p:spPr>
          <a:xfrm>
            <a:off x="223936" y="298581"/>
            <a:ext cx="6456782" cy="11663264"/>
          </a:xfrm>
          <a:prstGeom prst="rect">
            <a:avLst/>
          </a:prstGeom>
        </p:spPr>
      </p:pic>
      <p:sp>
        <p:nvSpPr>
          <p:cNvPr id="2" name="شكل بيضاوي 1"/>
          <p:cNvSpPr/>
          <p:nvPr/>
        </p:nvSpPr>
        <p:spPr>
          <a:xfrm>
            <a:off x="3780430" y="3616657"/>
            <a:ext cx="900752" cy="6277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( </a:t>
            </a:r>
            <a:r>
              <a:rPr lang="ar-AE" dirty="0" smtClean="0">
                <a:latin typeface="Calibri"/>
              </a:rPr>
              <a:t>√</a:t>
            </a:r>
            <a:r>
              <a:rPr lang="ar-AE" dirty="0" smtClean="0"/>
              <a:t>  )</a:t>
            </a:r>
            <a:endParaRPr lang="ar-AE" dirty="0"/>
          </a:p>
        </p:txBody>
      </p:sp>
      <p:sp>
        <p:nvSpPr>
          <p:cNvPr id="5" name="شكل بيضاوي 4"/>
          <p:cNvSpPr/>
          <p:nvPr/>
        </p:nvSpPr>
        <p:spPr>
          <a:xfrm>
            <a:off x="1749188" y="5816314"/>
            <a:ext cx="900752" cy="6277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( </a:t>
            </a:r>
            <a:r>
              <a:rPr lang="ar-AE" dirty="0" smtClean="0">
                <a:latin typeface="Calibri"/>
              </a:rPr>
              <a:t>√</a:t>
            </a:r>
            <a:r>
              <a:rPr lang="ar-AE" dirty="0" smtClean="0"/>
              <a:t>  )</a:t>
            </a:r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117271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C20F74-0AC8-480B-B19C-2BDD081A3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0" t="11001" r="31973" b="12125"/>
          <a:stretch/>
        </p:blipFill>
        <p:spPr>
          <a:xfrm>
            <a:off x="298580" y="298580"/>
            <a:ext cx="6400800" cy="1132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0799" y="2960914"/>
            <a:ext cx="1988457" cy="222068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28056" y="2960914"/>
            <a:ext cx="1988457" cy="222068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60799" y="6480628"/>
            <a:ext cx="1988457" cy="2220686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11942" y="6480628"/>
            <a:ext cx="1988457" cy="2220686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3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7E09A2-7B35-4D18-9E9F-38A40A10C6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38" t="11153" r="34081" b="12584"/>
          <a:stretch/>
        </p:blipFill>
        <p:spPr>
          <a:xfrm>
            <a:off x="223934" y="317241"/>
            <a:ext cx="6326155" cy="114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1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AA1ACA-97F4-4B39-950A-B8BF558FA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1" t="11308" r="33605" b="12431"/>
          <a:stretch/>
        </p:blipFill>
        <p:spPr>
          <a:xfrm>
            <a:off x="317241" y="317241"/>
            <a:ext cx="6288832" cy="1156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6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7F6657-854B-4261-9C73-99F9E6D7D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99" t="11682" r="34401" b="12832"/>
          <a:stretch/>
        </p:blipFill>
        <p:spPr>
          <a:xfrm>
            <a:off x="310896" y="219456"/>
            <a:ext cx="6419088" cy="1170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02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C1C97-3C26-4E9E-A662-D3BF016C75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0848" r="32518" b="12431"/>
          <a:stretch/>
        </p:blipFill>
        <p:spPr>
          <a:xfrm>
            <a:off x="261257" y="242596"/>
            <a:ext cx="6307494" cy="116446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54629" y="4354285"/>
            <a:ext cx="2754603" cy="22206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dirty="0" smtClean="0"/>
              <a:t>واجب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8405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44745C-3C28-46AC-B12E-93F7E0B10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1001" r="32245" b="12431"/>
          <a:stretch/>
        </p:blipFill>
        <p:spPr>
          <a:xfrm>
            <a:off x="317242" y="335901"/>
            <a:ext cx="6540758" cy="112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1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363A08-DD58-4793-A65F-1F4B248B4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6" t="11154" r="34762" b="18097"/>
          <a:stretch/>
        </p:blipFill>
        <p:spPr>
          <a:xfrm>
            <a:off x="279918" y="205273"/>
            <a:ext cx="6232849" cy="1156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4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91C77-1969-4FCE-9AFB-44F43AAA2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2" t="11002" r="31973" b="12277"/>
          <a:stretch/>
        </p:blipFill>
        <p:spPr>
          <a:xfrm>
            <a:off x="223934" y="391886"/>
            <a:ext cx="6419461" cy="114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6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C9013-251D-4AE0-98E4-BD490C7E6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2" t="10695" r="31701" b="12431"/>
          <a:stretch/>
        </p:blipFill>
        <p:spPr>
          <a:xfrm>
            <a:off x="335902" y="242596"/>
            <a:ext cx="6139543" cy="1155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1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10632F-5D02-4DA6-B56B-EFACAE78D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4" t="11154" r="30885" b="12585"/>
          <a:stretch/>
        </p:blipFill>
        <p:spPr>
          <a:xfrm>
            <a:off x="410548" y="167950"/>
            <a:ext cx="6176864" cy="1171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6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85BC9-D70B-4DFA-BDD4-C4CE90384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0" t="11308" r="31701" b="11818"/>
          <a:stretch/>
        </p:blipFill>
        <p:spPr>
          <a:xfrm>
            <a:off x="354564" y="298580"/>
            <a:ext cx="6195526" cy="11588620"/>
          </a:xfrm>
          <a:prstGeom prst="rect">
            <a:avLst/>
          </a:prstGeom>
        </p:spPr>
      </p:pic>
      <p:sp>
        <p:nvSpPr>
          <p:cNvPr id="3" name="شكل بيضاوي 4"/>
          <p:cNvSpPr/>
          <p:nvPr/>
        </p:nvSpPr>
        <p:spPr>
          <a:xfrm>
            <a:off x="1052501" y="3842372"/>
            <a:ext cx="1124641" cy="6277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AE" sz="3200" b="1" dirty="0" smtClean="0">
                <a:latin typeface="Calibri"/>
              </a:rPr>
              <a:t>√</a:t>
            </a:r>
            <a:r>
              <a:rPr lang="ar-AE" sz="3200" b="1" dirty="0" smtClean="0"/>
              <a:t>   </a:t>
            </a:r>
            <a:endParaRPr lang="ar-AE" sz="3200" b="1" dirty="0"/>
          </a:p>
        </p:txBody>
      </p:sp>
      <p:sp>
        <p:nvSpPr>
          <p:cNvPr id="4" name="شكل بيضاوي 4"/>
          <p:cNvSpPr/>
          <p:nvPr/>
        </p:nvSpPr>
        <p:spPr>
          <a:xfrm>
            <a:off x="2032216" y="4314086"/>
            <a:ext cx="1124641" cy="6277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AE" sz="3200" b="1" dirty="0" smtClean="0">
                <a:latin typeface="Calibri"/>
              </a:rPr>
              <a:t>√</a:t>
            </a:r>
            <a:r>
              <a:rPr lang="ar-AE" sz="3200" b="1" dirty="0" smtClean="0"/>
              <a:t>   </a:t>
            </a:r>
            <a:endParaRPr lang="ar-AE" sz="3200" b="1" dirty="0"/>
          </a:p>
        </p:txBody>
      </p:sp>
      <p:sp>
        <p:nvSpPr>
          <p:cNvPr id="5" name="شكل بيضاوي 4"/>
          <p:cNvSpPr/>
          <p:nvPr/>
        </p:nvSpPr>
        <p:spPr>
          <a:xfrm>
            <a:off x="2032215" y="4847200"/>
            <a:ext cx="1124641" cy="6277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AE" sz="3200" b="1" dirty="0" smtClean="0">
                <a:latin typeface="Calibri"/>
              </a:rPr>
              <a:t>√</a:t>
            </a:r>
            <a:r>
              <a:rPr lang="ar-AE" sz="3200" b="1" dirty="0" smtClean="0"/>
              <a:t>   </a:t>
            </a:r>
            <a:endParaRPr lang="ar-AE" sz="3200" b="1" dirty="0"/>
          </a:p>
        </p:txBody>
      </p:sp>
      <p:sp>
        <p:nvSpPr>
          <p:cNvPr id="6" name="شكل بيضاوي 4"/>
          <p:cNvSpPr/>
          <p:nvPr/>
        </p:nvSpPr>
        <p:spPr>
          <a:xfrm>
            <a:off x="907572" y="5413597"/>
            <a:ext cx="1124641" cy="6277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AE" sz="3200" b="1" dirty="0" smtClean="0">
                <a:latin typeface="Calibri"/>
              </a:rPr>
              <a:t>√</a:t>
            </a:r>
            <a:r>
              <a:rPr lang="ar-AE" sz="3200" b="1" dirty="0" smtClean="0"/>
              <a:t>   </a:t>
            </a:r>
            <a:endParaRPr lang="ar-AE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2177142" y="8485675"/>
            <a:ext cx="2501944" cy="5875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dirty="0" smtClean="0"/>
              <a:t>بيت العريش </a:t>
            </a:r>
            <a:endParaRPr lang="en-US" sz="5400" dirty="0"/>
          </a:p>
        </p:txBody>
      </p:sp>
      <p:sp>
        <p:nvSpPr>
          <p:cNvPr id="9" name="Rectangle 8"/>
          <p:cNvSpPr/>
          <p:nvPr/>
        </p:nvSpPr>
        <p:spPr>
          <a:xfrm>
            <a:off x="2032213" y="9073273"/>
            <a:ext cx="2501944" cy="5875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dirty="0" smtClean="0"/>
              <a:t>بني </a:t>
            </a:r>
            <a:endParaRPr lang="en-US" sz="5400" dirty="0"/>
          </a:p>
        </p:txBody>
      </p:sp>
      <p:sp>
        <p:nvSpPr>
          <p:cNvPr id="10" name="Rectangle 9"/>
          <p:cNvSpPr/>
          <p:nvPr/>
        </p:nvSpPr>
        <p:spPr>
          <a:xfrm>
            <a:off x="1646700" y="9796797"/>
            <a:ext cx="2501944" cy="5875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dirty="0" smtClean="0"/>
              <a:t>سعف النخيل</a:t>
            </a:r>
            <a:endParaRPr lang="en-US" sz="5400" dirty="0"/>
          </a:p>
        </p:txBody>
      </p:sp>
      <p:sp>
        <p:nvSpPr>
          <p:cNvPr id="11" name="Rectangle 10"/>
          <p:cNvSpPr/>
          <p:nvPr/>
        </p:nvSpPr>
        <p:spPr>
          <a:xfrm>
            <a:off x="1614821" y="10512493"/>
            <a:ext cx="2501944" cy="5875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dirty="0" smtClean="0"/>
              <a:t>الساحلية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3528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029864-D0B6-46A8-AC6F-3939131E2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0" t="10848" r="32245" b="11665"/>
          <a:stretch/>
        </p:blipFill>
        <p:spPr>
          <a:xfrm>
            <a:off x="317242" y="354563"/>
            <a:ext cx="6046236" cy="11551298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2934901">
            <a:off x="3873472" y="2182397"/>
            <a:ext cx="461821" cy="2515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 rot="18793229">
            <a:off x="4562470" y="2153415"/>
            <a:ext cx="461821" cy="251593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18988664">
            <a:off x="3528750" y="1935745"/>
            <a:ext cx="461821" cy="251593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4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F86119-E4BC-4CB5-B3A3-1C75D2541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1153" r="32518" b="12584"/>
          <a:stretch/>
        </p:blipFill>
        <p:spPr>
          <a:xfrm>
            <a:off x="261257" y="167950"/>
            <a:ext cx="6456784" cy="1166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4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2EB60F-7700-4C56-8FA5-F988A1AE7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0848" r="32518" b="11665"/>
          <a:stretch/>
        </p:blipFill>
        <p:spPr>
          <a:xfrm>
            <a:off x="195940" y="335902"/>
            <a:ext cx="6326155" cy="1160728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310743" y="9056914"/>
            <a:ext cx="566057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 smtClean="0"/>
              <a:t>ا</a:t>
            </a:r>
            <a:endParaRPr lang="en-US" sz="48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3650343" y="9071428"/>
            <a:ext cx="566057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 smtClean="0"/>
              <a:t>ل</a:t>
            </a:r>
            <a:endParaRPr lang="en-US" sz="48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3075988" y="9071428"/>
            <a:ext cx="566057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 smtClean="0"/>
              <a:t>ح</a:t>
            </a:r>
            <a:endParaRPr lang="en-US" sz="48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382419" y="9064171"/>
            <a:ext cx="566057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 smtClean="0"/>
              <a:t>ج</a:t>
            </a:r>
            <a:endParaRPr lang="en-US" sz="48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16362" y="9071428"/>
            <a:ext cx="566057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 smtClean="0"/>
              <a:t>ر</a:t>
            </a:r>
            <a:endParaRPr lang="en-US" sz="48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114495" y="9071428"/>
            <a:ext cx="566057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 smtClean="0"/>
              <a:t>ة</a:t>
            </a:r>
            <a:endParaRPr lang="en-US" sz="48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75543" y="9883192"/>
            <a:ext cx="2278743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 smtClean="0"/>
              <a:t>الحجرة 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71103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4B382B-70B0-4B32-8E3F-3640F5A11A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33" t="11231" r="32533" b="11932"/>
          <a:stretch/>
        </p:blipFill>
        <p:spPr>
          <a:xfrm>
            <a:off x="292608" y="359662"/>
            <a:ext cx="6309360" cy="1146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59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8C5C25-B233-4331-913C-BA49EB25E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1001" r="31973" b="12125"/>
          <a:stretch/>
        </p:blipFill>
        <p:spPr>
          <a:xfrm>
            <a:off x="354563" y="373225"/>
            <a:ext cx="6176866" cy="1145799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14401" y="3367314"/>
            <a:ext cx="2409372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 smtClean="0"/>
              <a:t>المطبخ</a:t>
            </a:r>
            <a:endParaRPr lang="en-US" sz="48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457201" y="3976914"/>
            <a:ext cx="2409372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1971</a:t>
            </a:r>
            <a:endParaRPr lang="en-US" sz="48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354563" y="4586514"/>
            <a:ext cx="2409372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 smtClean="0"/>
              <a:t>الليوان </a:t>
            </a:r>
            <a:endParaRPr lang="en-US" sz="48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821098" y="5196114"/>
            <a:ext cx="2409372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 smtClean="0"/>
              <a:t>المجلس</a:t>
            </a:r>
            <a:endParaRPr lang="en-US" sz="48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843911" y="6075265"/>
            <a:ext cx="2409372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 smtClean="0"/>
              <a:t>الحوي 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63066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FF319-E488-4D3D-8DB3-3F1CE74ED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6" t="10848" r="32517" b="12125"/>
          <a:stretch/>
        </p:blipFill>
        <p:spPr>
          <a:xfrm>
            <a:off x="466530" y="242596"/>
            <a:ext cx="5990253" cy="1170058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14401" y="3367314"/>
            <a:ext cx="2409372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 smtClean="0"/>
              <a:t>مرر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81018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444C86-783E-4BE9-881E-6A70BF5EEA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1154" r="32518" b="11972"/>
          <a:stretch/>
        </p:blipFill>
        <p:spPr>
          <a:xfrm>
            <a:off x="335901" y="261257"/>
            <a:ext cx="6232849" cy="11607282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4075773">
            <a:off x="3243189" y="2617383"/>
            <a:ext cx="461821" cy="298251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 rot="3006865">
            <a:off x="3051668" y="4503473"/>
            <a:ext cx="461821" cy="3359226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4296256" y="6908800"/>
            <a:ext cx="461821" cy="33349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3452325" y="3334315"/>
            <a:ext cx="461821" cy="647734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174262">
            <a:off x="2460163" y="6665818"/>
            <a:ext cx="461821" cy="363196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7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F0B3CE-16C2-4342-AAE1-89733FE16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1307" r="31973" b="12278"/>
          <a:stretch/>
        </p:blipFill>
        <p:spPr>
          <a:xfrm>
            <a:off x="335902" y="578499"/>
            <a:ext cx="6214188" cy="1108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9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6EE868-0BF6-449A-ADF5-6C652832E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15" t="10542" r="33062" b="11972"/>
          <a:stretch/>
        </p:blipFill>
        <p:spPr>
          <a:xfrm>
            <a:off x="261257" y="261257"/>
            <a:ext cx="6232849" cy="1164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5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D051DF-F3C3-47DA-BC54-FB4FB4359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0848" r="34626" b="12430"/>
          <a:stretch/>
        </p:blipFill>
        <p:spPr>
          <a:xfrm>
            <a:off x="279918" y="223935"/>
            <a:ext cx="6195527" cy="1143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C0C416-E4E8-4876-AFBE-752981892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0695" r="32518" b="11359"/>
          <a:stretch/>
        </p:blipFill>
        <p:spPr>
          <a:xfrm>
            <a:off x="149289" y="261257"/>
            <a:ext cx="6382139" cy="1164460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180701" y="2946401"/>
            <a:ext cx="319314" cy="246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273558" y="4216401"/>
            <a:ext cx="319314" cy="246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652415" y="3548744"/>
            <a:ext cx="319314" cy="2467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694472" y="4840516"/>
            <a:ext cx="319314" cy="2467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694472" y="3548744"/>
            <a:ext cx="319314" cy="24674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180701" y="4216401"/>
            <a:ext cx="319314" cy="24674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261116" y="3548743"/>
            <a:ext cx="319314" cy="24674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629607" y="4216400"/>
            <a:ext cx="319314" cy="24674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182773" y="4840515"/>
            <a:ext cx="319314" cy="24674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248229" y="8229600"/>
            <a:ext cx="2251786" cy="59508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smtClean="0"/>
              <a:t>الشعبية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1233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1E460F-892F-43D1-A9A5-21E108E20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32" t="11155" r="33061" b="12277"/>
          <a:stretch/>
        </p:blipFill>
        <p:spPr>
          <a:xfrm>
            <a:off x="559837" y="317241"/>
            <a:ext cx="6008913" cy="1162594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11200" y="4368800"/>
            <a:ext cx="3558072" cy="59508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smtClean="0"/>
              <a:t>فيلا</a:t>
            </a:r>
            <a:endParaRPr lang="en-US" sz="4800" dirty="0"/>
          </a:p>
        </p:txBody>
      </p:sp>
      <p:sp>
        <p:nvSpPr>
          <p:cNvPr id="4" name="Rounded Rectangle 3"/>
          <p:cNvSpPr/>
          <p:nvPr/>
        </p:nvSpPr>
        <p:spPr>
          <a:xfrm>
            <a:off x="863600" y="6320972"/>
            <a:ext cx="3558072" cy="59508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smtClean="0"/>
              <a:t>برج</a:t>
            </a:r>
            <a:endParaRPr lang="en-US" sz="4800" dirty="0"/>
          </a:p>
        </p:txBody>
      </p:sp>
      <p:sp>
        <p:nvSpPr>
          <p:cNvPr id="5" name="Rounded Rectangle 4"/>
          <p:cNvSpPr/>
          <p:nvPr/>
        </p:nvSpPr>
        <p:spPr>
          <a:xfrm>
            <a:off x="1008743" y="8155992"/>
            <a:ext cx="3558072" cy="59508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smtClean="0"/>
              <a:t>عمارة</a:t>
            </a:r>
            <a:endParaRPr lang="en-US" sz="4800" dirty="0"/>
          </a:p>
        </p:txBody>
      </p:sp>
      <p:sp>
        <p:nvSpPr>
          <p:cNvPr id="6" name="Rounded Rectangle 5"/>
          <p:cNvSpPr/>
          <p:nvPr/>
        </p:nvSpPr>
        <p:spPr>
          <a:xfrm>
            <a:off x="1020147" y="9991012"/>
            <a:ext cx="3558072" cy="59508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smtClean="0"/>
              <a:t> مساكن الشعبية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3566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8F0968-BE96-46AE-A807-6FE208064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65" t="11461" r="34218" b="12891"/>
          <a:stretch/>
        </p:blipFill>
        <p:spPr>
          <a:xfrm>
            <a:off x="317242" y="447869"/>
            <a:ext cx="6139542" cy="112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809A41-7A9A-47C7-83F9-98E737776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0848" r="31701" b="12125"/>
          <a:stretch/>
        </p:blipFill>
        <p:spPr>
          <a:xfrm>
            <a:off x="634482" y="391886"/>
            <a:ext cx="5896947" cy="1142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8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D56A3B-3D56-4CD2-9039-4163C6043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66" t="11081" r="33716" b="12532"/>
          <a:stretch/>
        </p:blipFill>
        <p:spPr>
          <a:xfrm>
            <a:off x="365760" y="292609"/>
            <a:ext cx="6217920" cy="1164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193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8CBD98-BC93-4A6C-9000-AA50CF564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4" t="10848" r="32789" b="12430"/>
          <a:stretch/>
        </p:blipFill>
        <p:spPr>
          <a:xfrm>
            <a:off x="167951" y="223935"/>
            <a:ext cx="6531429" cy="1147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BFFB50-6170-44EB-8828-4EDCC1FAEB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4" t="10849" r="32517" b="11359"/>
          <a:stretch/>
        </p:blipFill>
        <p:spPr>
          <a:xfrm>
            <a:off x="279917" y="317240"/>
            <a:ext cx="6232849" cy="1149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9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E5DA4-2E45-4C75-9786-AAF796675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4" t="10694" r="32789" b="12890"/>
          <a:stretch/>
        </p:blipFill>
        <p:spPr>
          <a:xfrm>
            <a:off x="373223" y="317241"/>
            <a:ext cx="6158205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1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A6843D-3A8B-42D1-B46C-CBCF7ED7D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1154" r="31973" b="11972"/>
          <a:stretch/>
        </p:blipFill>
        <p:spPr>
          <a:xfrm>
            <a:off x="373224" y="410547"/>
            <a:ext cx="6307494" cy="1156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3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DE5AB3-ECDD-4E28-A576-8FD687F93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0" t="9163" r="31157" b="12431"/>
          <a:stretch/>
        </p:blipFill>
        <p:spPr>
          <a:xfrm>
            <a:off x="261256" y="223935"/>
            <a:ext cx="6288833" cy="1149531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537029" y="3817257"/>
            <a:ext cx="3558072" cy="59508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smtClean="0"/>
              <a:t>سفينة شراعية</a:t>
            </a:r>
            <a:endParaRPr lang="en-US" sz="4800" dirty="0"/>
          </a:p>
        </p:txBody>
      </p:sp>
      <p:sp>
        <p:nvSpPr>
          <p:cNvPr id="4" name="Rounded Rectangle 3"/>
          <p:cNvSpPr/>
          <p:nvPr/>
        </p:nvSpPr>
        <p:spPr>
          <a:xfrm>
            <a:off x="-899886" y="5152571"/>
            <a:ext cx="3558072" cy="59508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smtClean="0"/>
              <a:t>البحر</a:t>
            </a:r>
            <a:endParaRPr lang="en-US" sz="4800" dirty="0"/>
          </a:p>
        </p:txBody>
      </p:sp>
      <p:sp>
        <p:nvSpPr>
          <p:cNvPr id="5" name="Rounded Rectangle 4"/>
          <p:cNvSpPr/>
          <p:nvPr/>
        </p:nvSpPr>
        <p:spPr>
          <a:xfrm>
            <a:off x="1828800" y="6534539"/>
            <a:ext cx="3558072" cy="59508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smtClean="0"/>
              <a:t>الغواص</a:t>
            </a:r>
            <a:endParaRPr lang="en-US" sz="4800" dirty="0"/>
          </a:p>
        </p:txBody>
      </p:sp>
      <p:sp>
        <p:nvSpPr>
          <p:cNvPr id="6" name="Rounded Rectangle 5"/>
          <p:cNvSpPr/>
          <p:nvPr/>
        </p:nvSpPr>
        <p:spPr>
          <a:xfrm>
            <a:off x="-537029" y="7447383"/>
            <a:ext cx="3558072" cy="59508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smtClean="0"/>
              <a:t>الأسماك</a:t>
            </a:r>
            <a:endParaRPr lang="en-US" sz="4800" dirty="0"/>
          </a:p>
        </p:txBody>
      </p:sp>
      <p:sp>
        <p:nvSpPr>
          <p:cNvPr id="7" name="Rounded Rectangle 6"/>
          <p:cNvSpPr/>
          <p:nvPr/>
        </p:nvSpPr>
        <p:spPr>
          <a:xfrm>
            <a:off x="879150" y="10425404"/>
            <a:ext cx="3558072" cy="59508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4*30=120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125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28027-9D38-4B8B-A422-F269BEC0D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6" t="11002" r="31700" b="12431"/>
          <a:stretch/>
        </p:blipFill>
        <p:spPr>
          <a:xfrm>
            <a:off x="429208" y="410547"/>
            <a:ext cx="6027575" cy="11364685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080146">
            <a:off x="3459016" y="3801205"/>
            <a:ext cx="461821" cy="48490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 rot="20899367">
            <a:off x="3212084" y="4022708"/>
            <a:ext cx="461821" cy="578894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7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9EC710-6F78-42AC-9C9A-E6ADB591B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6" t="11307" r="34762" b="11972"/>
          <a:stretch/>
        </p:blipFill>
        <p:spPr>
          <a:xfrm>
            <a:off x="354564" y="279919"/>
            <a:ext cx="5952930" cy="11719248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2481943" y="3323771"/>
            <a:ext cx="957943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3795485" y="4274457"/>
            <a:ext cx="957943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4775200" y="5319485"/>
            <a:ext cx="957943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41828" y="7694126"/>
            <a:ext cx="3558072" cy="59508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smtClean="0"/>
              <a:t>الغواص</a:t>
            </a:r>
            <a:endParaRPr lang="en-US" sz="4800" dirty="0"/>
          </a:p>
        </p:txBody>
      </p:sp>
      <p:sp>
        <p:nvSpPr>
          <p:cNvPr id="7" name="Rounded Rectangle 6"/>
          <p:cNvSpPr/>
          <p:nvPr/>
        </p:nvSpPr>
        <p:spPr>
          <a:xfrm>
            <a:off x="354564" y="8347269"/>
            <a:ext cx="3558072" cy="59508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smtClean="0"/>
              <a:t>البحر</a:t>
            </a:r>
            <a:endParaRPr lang="en-US" sz="4800" dirty="0"/>
          </a:p>
        </p:txBody>
      </p:sp>
      <p:sp>
        <p:nvSpPr>
          <p:cNvPr id="8" name="Rounded Rectangle 7"/>
          <p:cNvSpPr/>
          <p:nvPr/>
        </p:nvSpPr>
        <p:spPr>
          <a:xfrm>
            <a:off x="-362857" y="9004817"/>
            <a:ext cx="3558072" cy="59508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smtClean="0"/>
              <a:t>المحار</a:t>
            </a:r>
            <a:endParaRPr lang="en-US" sz="4800" dirty="0"/>
          </a:p>
        </p:txBody>
      </p:sp>
      <p:sp>
        <p:nvSpPr>
          <p:cNvPr id="9" name="Rounded Rectangle 8"/>
          <p:cNvSpPr/>
          <p:nvPr/>
        </p:nvSpPr>
        <p:spPr>
          <a:xfrm>
            <a:off x="130629" y="9863363"/>
            <a:ext cx="3558072" cy="59508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smtClean="0"/>
              <a:t>الصبر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9009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5D131F-1854-4202-82C6-09FE5F354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0" t="11154" r="34490" b="12890"/>
          <a:stretch/>
        </p:blipFill>
        <p:spPr>
          <a:xfrm>
            <a:off x="242596" y="373224"/>
            <a:ext cx="6158204" cy="1112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5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09737C-9071-47BC-BC7C-AF4E9F57D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4" t="11153" r="32245" b="12584"/>
          <a:stretch/>
        </p:blipFill>
        <p:spPr>
          <a:xfrm>
            <a:off x="0" y="317241"/>
            <a:ext cx="6606073" cy="115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0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91AB9A-BB1F-46D1-AEF4-C77175DE3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0848" r="31429" b="12278"/>
          <a:stretch/>
        </p:blipFill>
        <p:spPr>
          <a:xfrm>
            <a:off x="279918" y="354563"/>
            <a:ext cx="6270172" cy="1142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5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BF31A7-0494-4DDA-B2E7-CB7B4B85E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3" t="10781" r="33333" b="12531"/>
          <a:stretch/>
        </p:blipFill>
        <p:spPr>
          <a:xfrm>
            <a:off x="292608" y="347473"/>
            <a:ext cx="6272784" cy="1161288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973777" y="2933206"/>
            <a:ext cx="2743200" cy="368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 smtClean="0">
                <a:solidFill>
                  <a:srgbClr val="FF0000"/>
                </a:solidFill>
              </a:rPr>
              <a:t>الصيدلية </a:t>
            </a:r>
            <a:endParaRPr lang="ar-AE" sz="3200" b="1" dirty="0">
              <a:solidFill>
                <a:srgbClr val="FF0000"/>
              </a:solidFill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568037" y="3631871"/>
            <a:ext cx="2743200" cy="368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 smtClean="0">
                <a:solidFill>
                  <a:srgbClr val="FF0000"/>
                </a:solidFill>
              </a:rPr>
              <a:t>الهواء</a:t>
            </a:r>
            <a:endParaRPr lang="ar-AE" sz="3200" b="1" dirty="0">
              <a:solidFill>
                <a:srgbClr val="FF0000"/>
              </a:solidFill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233055" y="4154385"/>
            <a:ext cx="2743200" cy="368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 smtClean="0">
                <a:solidFill>
                  <a:srgbClr val="FF0000"/>
                </a:solidFill>
              </a:rPr>
              <a:t>أحجامها</a:t>
            </a:r>
            <a:endParaRPr lang="ar-AE" sz="3200" b="1" dirty="0">
              <a:solidFill>
                <a:srgbClr val="FF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215740" y="9440883"/>
            <a:ext cx="427512" cy="65314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 smtClean="0"/>
              <a:t>س</a:t>
            </a:r>
            <a:endParaRPr lang="ar-AE" b="1" dirty="0"/>
          </a:p>
        </p:txBody>
      </p:sp>
      <p:sp>
        <p:nvSpPr>
          <p:cNvPr id="7" name="مستطيل 6"/>
          <p:cNvSpPr/>
          <p:nvPr/>
        </p:nvSpPr>
        <p:spPr>
          <a:xfrm>
            <a:off x="3764476" y="9440883"/>
            <a:ext cx="427512" cy="65314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 smtClean="0"/>
              <a:t>ل</a:t>
            </a:r>
            <a:endParaRPr lang="ar-AE" b="1" dirty="0"/>
          </a:p>
        </p:txBody>
      </p:sp>
      <p:sp>
        <p:nvSpPr>
          <p:cNvPr id="8" name="مستطيل 7"/>
          <p:cNvSpPr/>
          <p:nvPr/>
        </p:nvSpPr>
        <p:spPr>
          <a:xfrm>
            <a:off x="3275640" y="9438908"/>
            <a:ext cx="427512" cy="65314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 smtClean="0"/>
              <a:t>ع</a:t>
            </a:r>
            <a:endParaRPr lang="ar-AE" b="1" dirty="0"/>
          </a:p>
        </p:txBody>
      </p:sp>
      <p:sp>
        <p:nvSpPr>
          <p:cNvPr id="9" name="مستطيل 8"/>
          <p:cNvSpPr/>
          <p:nvPr/>
        </p:nvSpPr>
        <p:spPr>
          <a:xfrm>
            <a:off x="2757051" y="9430985"/>
            <a:ext cx="427512" cy="65314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 smtClean="0"/>
              <a:t>م</a:t>
            </a:r>
            <a:endParaRPr lang="ar-AE" b="1" dirty="0"/>
          </a:p>
        </p:txBody>
      </p:sp>
      <p:sp>
        <p:nvSpPr>
          <p:cNvPr id="10" name="مستطيل 9"/>
          <p:cNvSpPr/>
          <p:nvPr/>
        </p:nvSpPr>
        <p:spPr>
          <a:xfrm>
            <a:off x="2317664" y="9430986"/>
            <a:ext cx="427512" cy="65314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 smtClean="0"/>
              <a:t>ص</a:t>
            </a:r>
            <a:endParaRPr lang="ar-AE" b="1" dirty="0"/>
          </a:p>
        </p:txBody>
      </p:sp>
      <p:sp>
        <p:nvSpPr>
          <p:cNvPr id="11" name="مستطيل 10"/>
          <p:cNvSpPr/>
          <p:nvPr/>
        </p:nvSpPr>
        <p:spPr>
          <a:xfrm>
            <a:off x="1809006" y="9440883"/>
            <a:ext cx="427512" cy="65314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 smtClean="0"/>
              <a:t>ن</a:t>
            </a:r>
            <a:endParaRPr lang="ar-AE" b="1" dirty="0"/>
          </a:p>
        </p:txBody>
      </p:sp>
      <p:sp>
        <p:nvSpPr>
          <p:cNvPr id="12" name="مستطيل 11"/>
          <p:cNvSpPr/>
          <p:nvPr/>
        </p:nvSpPr>
        <p:spPr>
          <a:xfrm>
            <a:off x="1333994" y="9440883"/>
            <a:ext cx="427512" cy="65314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 smtClean="0"/>
              <a:t>ع</a:t>
            </a:r>
            <a:endParaRPr lang="ar-AE" b="1" dirty="0"/>
          </a:p>
        </p:txBody>
      </p:sp>
      <p:sp>
        <p:nvSpPr>
          <p:cNvPr id="13" name="مستطيل 12"/>
          <p:cNvSpPr/>
          <p:nvPr/>
        </p:nvSpPr>
        <p:spPr>
          <a:xfrm>
            <a:off x="805543" y="9440883"/>
            <a:ext cx="427512" cy="65314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 smtClean="0"/>
              <a:t>ة</a:t>
            </a:r>
            <a:endParaRPr lang="ar-AE" b="1" dirty="0"/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1547750" y="10386951"/>
            <a:ext cx="2743200" cy="368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 smtClean="0">
                <a:solidFill>
                  <a:srgbClr val="FF0000"/>
                </a:solidFill>
              </a:rPr>
              <a:t>سلع مصنعة </a:t>
            </a:r>
            <a:endParaRPr lang="ar-AE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1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F1FF8E-D7F7-45A0-BCC3-F4B47AF47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1307" r="34626" b="12278"/>
          <a:stretch/>
        </p:blipFill>
        <p:spPr>
          <a:xfrm>
            <a:off x="261257" y="279919"/>
            <a:ext cx="6270171" cy="1149531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283787" y="3302001"/>
            <a:ext cx="319314" cy="246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519714" y="4129316"/>
            <a:ext cx="319314" cy="2467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781558" y="3243945"/>
            <a:ext cx="319314" cy="24674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212251" y="5080000"/>
            <a:ext cx="319314" cy="24674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171958" y="5065487"/>
            <a:ext cx="319314" cy="246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781558" y="4187374"/>
            <a:ext cx="319314" cy="2467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478244" y="5065487"/>
            <a:ext cx="319314" cy="2467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023706" y="9533296"/>
            <a:ext cx="2188545" cy="112900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7200" b="1" dirty="0" smtClean="0"/>
              <a:t>جلفار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06768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726747-B140-4042-8969-881395AD6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1284" r="34626" b="12454"/>
          <a:stretch/>
        </p:blipFill>
        <p:spPr>
          <a:xfrm>
            <a:off x="391886" y="317241"/>
            <a:ext cx="6102220" cy="1149531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1886" y="3505201"/>
            <a:ext cx="3051110" cy="6023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 smtClean="0"/>
              <a:t>الخليج العربي </a:t>
            </a:r>
            <a:endParaRPr lang="en-US" sz="4400" dirty="0"/>
          </a:p>
        </p:txBody>
      </p:sp>
      <p:sp>
        <p:nvSpPr>
          <p:cNvPr id="4" name="Rounded Rectangle 3"/>
          <p:cNvSpPr/>
          <p:nvPr/>
        </p:nvSpPr>
        <p:spPr>
          <a:xfrm>
            <a:off x="573315" y="4223658"/>
            <a:ext cx="3051110" cy="6023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 smtClean="0"/>
              <a:t>البحر</a:t>
            </a:r>
            <a:endParaRPr lang="en-US" sz="4400" dirty="0"/>
          </a:p>
        </p:txBody>
      </p:sp>
      <p:sp>
        <p:nvSpPr>
          <p:cNvPr id="5" name="Rounded Rectangle 4"/>
          <p:cNvSpPr/>
          <p:nvPr/>
        </p:nvSpPr>
        <p:spPr>
          <a:xfrm>
            <a:off x="754744" y="4826000"/>
            <a:ext cx="3051110" cy="6023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 smtClean="0"/>
              <a:t>أحمد بن ماجد</a:t>
            </a:r>
            <a:endParaRPr lang="en-US" sz="4400" dirty="0"/>
          </a:p>
        </p:txBody>
      </p:sp>
      <p:sp>
        <p:nvSpPr>
          <p:cNvPr id="6" name="Rounded Rectangle 5"/>
          <p:cNvSpPr/>
          <p:nvPr/>
        </p:nvSpPr>
        <p:spPr>
          <a:xfrm>
            <a:off x="1299029" y="5462556"/>
            <a:ext cx="3051110" cy="6023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 smtClean="0"/>
              <a:t>الملاحة</a:t>
            </a:r>
            <a:endParaRPr lang="en-US" sz="4400" dirty="0"/>
          </a:p>
        </p:txBody>
      </p:sp>
      <p:sp>
        <p:nvSpPr>
          <p:cNvPr id="7" name="Rounded Rectangle 6"/>
          <p:cNvSpPr/>
          <p:nvPr/>
        </p:nvSpPr>
        <p:spPr>
          <a:xfrm>
            <a:off x="2098870" y="8667104"/>
            <a:ext cx="3051110" cy="6023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 smtClean="0"/>
              <a:t>القواسم</a:t>
            </a:r>
            <a:endParaRPr lang="en-US" sz="4400" dirty="0"/>
          </a:p>
        </p:txBody>
      </p:sp>
      <p:sp>
        <p:nvSpPr>
          <p:cNvPr id="8" name="Rounded Rectangle 7"/>
          <p:cNvSpPr/>
          <p:nvPr/>
        </p:nvSpPr>
        <p:spPr>
          <a:xfrm>
            <a:off x="1299029" y="9368973"/>
            <a:ext cx="3051110" cy="6023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 smtClean="0"/>
              <a:t>جلفار</a:t>
            </a:r>
            <a:endParaRPr lang="en-US" sz="4400" dirty="0"/>
          </a:p>
        </p:txBody>
      </p:sp>
      <p:sp>
        <p:nvSpPr>
          <p:cNvPr id="9" name="Rounded Rectangle 8"/>
          <p:cNvSpPr/>
          <p:nvPr/>
        </p:nvSpPr>
        <p:spPr>
          <a:xfrm>
            <a:off x="1299029" y="10239829"/>
            <a:ext cx="3051110" cy="6023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 smtClean="0"/>
              <a:t>السمك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693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859175-4C01-4352-8708-DAB5588FE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4" t="11001" r="31973" b="12431"/>
          <a:stretch/>
        </p:blipFill>
        <p:spPr>
          <a:xfrm>
            <a:off x="391885" y="429207"/>
            <a:ext cx="6214187" cy="112340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688114" y="4782458"/>
            <a:ext cx="638628" cy="60234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6554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3FDEE0-E4CC-4190-A938-EC1F72680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69" t="11284" r="32153" b="12148"/>
          <a:stretch/>
        </p:blipFill>
        <p:spPr>
          <a:xfrm>
            <a:off x="466531" y="317241"/>
            <a:ext cx="6046236" cy="1143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4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6EAF53-8164-4D36-A0C9-4C31416533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4" t="10848" r="31701" b="12125"/>
          <a:stretch/>
        </p:blipFill>
        <p:spPr>
          <a:xfrm>
            <a:off x="242596" y="242596"/>
            <a:ext cx="6251510" cy="114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8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80CD5D-22D5-4FB2-B0C5-338552D4C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6" t="10848" r="33604" b="11972"/>
          <a:stretch/>
        </p:blipFill>
        <p:spPr>
          <a:xfrm>
            <a:off x="391886" y="354563"/>
            <a:ext cx="5990253" cy="1140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2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58E693-52DE-44F8-8F66-6404E9516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6" t="10848" r="32245" b="12125"/>
          <a:stretch/>
        </p:blipFill>
        <p:spPr>
          <a:xfrm>
            <a:off x="559838" y="503852"/>
            <a:ext cx="5990252" cy="1142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1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CFB07C-1C64-4666-A9E2-14D795A3E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0" t="10848" r="32517" b="11972"/>
          <a:stretch/>
        </p:blipFill>
        <p:spPr>
          <a:xfrm>
            <a:off x="261257" y="373224"/>
            <a:ext cx="6270172" cy="1155129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41714" y="3084287"/>
            <a:ext cx="3051110" cy="6023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 smtClean="0"/>
              <a:t>جلفار</a:t>
            </a:r>
            <a:endParaRPr lang="en-US" sz="4400" dirty="0"/>
          </a:p>
        </p:txBody>
      </p:sp>
      <p:sp>
        <p:nvSpPr>
          <p:cNvPr id="4" name="Rounded Rectangle 3"/>
          <p:cNvSpPr/>
          <p:nvPr/>
        </p:nvSpPr>
        <p:spPr>
          <a:xfrm>
            <a:off x="-261257" y="3686629"/>
            <a:ext cx="5054081" cy="6023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 smtClean="0"/>
              <a:t>الجغرافيا والفلك والشعر </a:t>
            </a:r>
            <a:endParaRPr lang="en-US" sz="4400" dirty="0"/>
          </a:p>
        </p:txBody>
      </p:sp>
      <p:sp>
        <p:nvSpPr>
          <p:cNvPr id="5" name="Rounded Rectangle 4"/>
          <p:cNvSpPr/>
          <p:nvPr/>
        </p:nvSpPr>
        <p:spPr>
          <a:xfrm>
            <a:off x="1870788" y="4288971"/>
            <a:ext cx="3051110" cy="6023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 smtClean="0"/>
              <a:t>الشهامة والذكاء</a:t>
            </a:r>
            <a:endParaRPr lang="en-US" sz="4400" dirty="0"/>
          </a:p>
        </p:txBody>
      </p:sp>
      <p:sp>
        <p:nvSpPr>
          <p:cNvPr id="6" name="Rounded Rectangle 5"/>
          <p:cNvSpPr/>
          <p:nvPr/>
        </p:nvSpPr>
        <p:spPr>
          <a:xfrm>
            <a:off x="740228" y="5192484"/>
            <a:ext cx="3051110" cy="6023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 smtClean="0"/>
              <a:t>السابعة عشر</a:t>
            </a:r>
            <a:endParaRPr lang="en-US" sz="4400" dirty="0"/>
          </a:p>
        </p:txBody>
      </p:sp>
      <p:sp>
        <p:nvSpPr>
          <p:cNvPr id="7" name="Rounded Rectangle 6"/>
          <p:cNvSpPr/>
          <p:nvPr/>
        </p:nvSpPr>
        <p:spPr>
          <a:xfrm>
            <a:off x="566057" y="8257331"/>
            <a:ext cx="3051110" cy="6023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 smtClean="0"/>
              <a:t>الكتابة</a:t>
            </a:r>
            <a:endParaRPr lang="en-US" sz="4400" dirty="0"/>
          </a:p>
        </p:txBody>
      </p:sp>
      <p:sp>
        <p:nvSpPr>
          <p:cNvPr id="8" name="Rounded Rectangle 7"/>
          <p:cNvSpPr/>
          <p:nvPr/>
        </p:nvSpPr>
        <p:spPr>
          <a:xfrm>
            <a:off x="0" y="8912288"/>
            <a:ext cx="3051110" cy="6023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 smtClean="0"/>
              <a:t>البوصلة</a:t>
            </a:r>
            <a:endParaRPr lang="en-US" sz="4400" dirty="0"/>
          </a:p>
        </p:txBody>
      </p:sp>
      <p:sp>
        <p:nvSpPr>
          <p:cNvPr id="9" name="Rounded Rectangle 8"/>
          <p:cNvSpPr/>
          <p:nvPr/>
        </p:nvSpPr>
        <p:spPr>
          <a:xfrm>
            <a:off x="566057" y="9538217"/>
            <a:ext cx="3225281" cy="6023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 smtClean="0"/>
              <a:t>المحيط</a:t>
            </a:r>
            <a:endParaRPr lang="en-US" sz="4400" dirty="0"/>
          </a:p>
        </p:txBody>
      </p:sp>
      <p:sp>
        <p:nvSpPr>
          <p:cNvPr id="10" name="Rounded Rectangle 9"/>
          <p:cNvSpPr/>
          <p:nvPr/>
        </p:nvSpPr>
        <p:spPr>
          <a:xfrm>
            <a:off x="799840" y="10240348"/>
            <a:ext cx="3051110" cy="6023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 smtClean="0"/>
              <a:t>راس الخيمة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0971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419902-D0A3-4CE8-B050-DA1F34725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8" t="11461" r="31973" b="12431"/>
          <a:stretch/>
        </p:blipFill>
        <p:spPr>
          <a:xfrm>
            <a:off x="335902" y="391886"/>
            <a:ext cx="6083559" cy="1142066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246743" y="8222344"/>
            <a:ext cx="3051110" cy="6023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 smtClean="0"/>
              <a:t>البحر هادئاً</a:t>
            </a:r>
            <a:endParaRPr lang="en-US" sz="4400" dirty="0"/>
          </a:p>
        </p:txBody>
      </p:sp>
      <p:sp>
        <p:nvSpPr>
          <p:cNvPr id="4" name="Rounded Rectangle 3"/>
          <p:cNvSpPr/>
          <p:nvPr/>
        </p:nvSpPr>
        <p:spPr>
          <a:xfrm>
            <a:off x="-246743" y="8915401"/>
            <a:ext cx="3051110" cy="6023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 smtClean="0"/>
              <a:t>السماء صافية</a:t>
            </a:r>
            <a:endParaRPr lang="en-US" sz="4400" dirty="0"/>
          </a:p>
        </p:txBody>
      </p:sp>
      <p:sp>
        <p:nvSpPr>
          <p:cNvPr id="5" name="Rounded Rectangle 4"/>
          <p:cNvSpPr/>
          <p:nvPr/>
        </p:nvSpPr>
        <p:spPr>
          <a:xfrm>
            <a:off x="-246743" y="9608458"/>
            <a:ext cx="3051110" cy="6023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 smtClean="0"/>
              <a:t>السماء ممطرة</a:t>
            </a:r>
            <a:endParaRPr lang="en-US" sz="4400" dirty="0"/>
          </a:p>
        </p:txBody>
      </p:sp>
      <p:sp>
        <p:nvSpPr>
          <p:cNvPr id="6" name="Rounded Rectangle 5"/>
          <p:cNvSpPr/>
          <p:nvPr/>
        </p:nvSpPr>
        <p:spPr>
          <a:xfrm>
            <a:off x="-246743" y="10409335"/>
            <a:ext cx="3051110" cy="6023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 smtClean="0"/>
              <a:t>البحر هائجاً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5498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85D785-8385-4C6C-AA6C-2A0D86A5F8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2" t="11001" r="32245" b="11972"/>
          <a:stretch/>
        </p:blipFill>
        <p:spPr>
          <a:xfrm>
            <a:off x="271624" y="447868"/>
            <a:ext cx="6139543" cy="1140200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592804" y="6944567"/>
            <a:ext cx="566057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 smtClean="0"/>
              <a:t>أ</a:t>
            </a:r>
            <a:endParaRPr lang="en-US" sz="48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2593909" y="6944567"/>
            <a:ext cx="566057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 smtClean="0"/>
              <a:t>س</a:t>
            </a:r>
            <a:endParaRPr lang="en-US" sz="48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398555" y="6944567"/>
            <a:ext cx="566057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 smtClean="0"/>
              <a:t>د</a:t>
            </a:r>
            <a:endParaRPr lang="en-US" sz="48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876937" y="8228563"/>
            <a:ext cx="2278743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 smtClean="0"/>
              <a:t>أسد 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42707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669699-1B00-4C96-BF49-15B1ED21F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66" t="10931" r="32533" b="12382"/>
          <a:stretch/>
        </p:blipFill>
        <p:spPr>
          <a:xfrm>
            <a:off x="347472" y="213043"/>
            <a:ext cx="6272784" cy="1170432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3954484" y="7752608"/>
            <a:ext cx="1496290" cy="368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 smtClean="0">
                <a:solidFill>
                  <a:srgbClr val="FF0000"/>
                </a:solidFill>
              </a:rPr>
              <a:t>السكر</a:t>
            </a:r>
            <a:endParaRPr lang="ar-AE" sz="3200" b="1" dirty="0">
              <a:solidFill>
                <a:srgbClr val="FF0000"/>
              </a:solidFill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3954484" y="8605652"/>
            <a:ext cx="1496290" cy="368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 smtClean="0">
                <a:solidFill>
                  <a:srgbClr val="FF0000"/>
                </a:solidFill>
              </a:rPr>
              <a:t>الأرز </a:t>
            </a:r>
            <a:endParaRPr lang="ar-AE" sz="3200" b="1" dirty="0">
              <a:solidFill>
                <a:srgbClr val="FF0000"/>
              </a:solidFill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719943" y="7752608"/>
            <a:ext cx="1496290" cy="368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 smtClean="0">
                <a:solidFill>
                  <a:srgbClr val="FF0000"/>
                </a:solidFill>
              </a:rPr>
              <a:t>الدراجة</a:t>
            </a:r>
            <a:endParaRPr lang="ar-AE" sz="3200" b="1" dirty="0">
              <a:solidFill>
                <a:srgbClr val="FF0000"/>
              </a:solidFill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719943" y="8601694"/>
            <a:ext cx="1496290" cy="368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 err="1" smtClean="0">
                <a:solidFill>
                  <a:srgbClr val="FF0000"/>
                </a:solidFill>
              </a:rPr>
              <a:t>آيباد</a:t>
            </a:r>
            <a:endParaRPr lang="ar-AE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1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9DA9E7-968C-44A1-97F9-FFF7D41AF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4" t="11001" r="32517" b="12431"/>
          <a:stretch/>
        </p:blipFill>
        <p:spPr>
          <a:xfrm>
            <a:off x="298579" y="335902"/>
            <a:ext cx="6120881" cy="1130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E373BB-BFA7-4CA2-9672-CB1AE2483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6" t="11153" r="31428" b="12125"/>
          <a:stretch/>
        </p:blipFill>
        <p:spPr>
          <a:xfrm>
            <a:off x="279918" y="391885"/>
            <a:ext cx="6158204" cy="1121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4754B6-D0A4-4B3B-93BE-00D8ACD871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2" t="11440" r="33878" b="12043"/>
          <a:stretch/>
        </p:blipFill>
        <p:spPr>
          <a:xfrm>
            <a:off x="223935" y="317241"/>
            <a:ext cx="6363477" cy="1114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8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F1619F-654E-49A2-A5DE-E3F3CD83C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6" t="11001" r="32245" b="12890"/>
          <a:stretch/>
        </p:blipFill>
        <p:spPr>
          <a:xfrm>
            <a:off x="167952" y="279919"/>
            <a:ext cx="6288832" cy="115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7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FF5F2-5D69-4E54-8A9A-2E9D41886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0" t="10848" r="32245" b="12278"/>
          <a:stretch/>
        </p:blipFill>
        <p:spPr>
          <a:xfrm>
            <a:off x="485192" y="298581"/>
            <a:ext cx="6120881" cy="1160728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080146">
            <a:off x="3139702" y="4236634"/>
            <a:ext cx="461821" cy="48490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 rot="8468041">
            <a:off x="3314721" y="4054173"/>
            <a:ext cx="461821" cy="3384959"/>
          </a:xfrm>
          <a:prstGeom prst="down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8285086">
            <a:off x="3484512" y="6089149"/>
            <a:ext cx="461821" cy="484906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5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55912F-C49E-49DA-BA57-8ED337DA5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0" t="11001" r="34490" b="12584"/>
          <a:stretch/>
        </p:blipFill>
        <p:spPr>
          <a:xfrm>
            <a:off x="541176" y="298580"/>
            <a:ext cx="5710334" cy="1130870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776821" y="3911601"/>
            <a:ext cx="319314" cy="246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463142" y="5706187"/>
            <a:ext cx="319314" cy="2467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38305" y="4804229"/>
            <a:ext cx="319314" cy="24674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53995" y="4804229"/>
            <a:ext cx="319314" cy="24674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577838" y="5706185"/>
            <a:ext cx="319314" cy="246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144415" y="4789715"/>
            <a:ext cx="319314" cy="2467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783044" y="5706186"/>
            <a:ext cx="319314" cy="2467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09799" y="6421018"/>
            <a:ext cx="2188545" cy="112900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7200" b="1" dirty="0" smtClean="0"/>
              <a:t>طائرة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15757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74117B-F1F2-4697-B7D6-0998DA8BF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2" t="10539" r="34354" b="12300"/>
          <a:stretch/>
        </p:blipFill>
        <p:spPr>
          <a:xfrm>
            <a:off x="354563" y="261257"/>
            <a:ext cx="5990253" cy="1140200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66057" y="4368800"/>
            <a:ext cx="2061286" cy="7547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 smtClean="0"/>
              <a:t>السفر</a:t>
            </a:r>
            <a:r>
              <a:rPr lang="ar-AE" sz="7200" b="1" dirty="0" smtClean="0"/>
              <a:t> </a:t>
            </a:r>
            <a:endParaRPr lang="en-US" sz="72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354562" y="5123544"/>
            <a:ext cx="1684951" cy="102325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 smtClean="0"/>
              <a:t>الطائرة</a:t>
            </a:r>
            <a:r>
              <a:rPr lang="ar-AE" sz="4800" b="1" dirty="0" smtClean="0"/>
              <a:t> </a:t>
            </a:r>
            <a:endParaRPr lang="en-US" sz="48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354561" y="6146802"/>
            <a:ext cx="2995128" cy="7547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 smtClean="0"/>
              <a:t>نقل البضائع </a:t>
            </a:r>
            <a:endParaRPr lang="en-US" sz="28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354561" y="7127031"/>
            <a:ext cx="2995128" cy="7547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 smtClean="0"/>
              <a:t>العسكرية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2274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F887FA-E8BF-4040-8A46-B746F2471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2" t="10695" r="34354" b="12431"/>
          <a:stretch/>
        </p:blipFill>
        <p:spPr>
          <a:xfrm>
            <a:off x="447869" y="298581"/>
            <a:ext cx="5878285" cy="112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6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BF4DE9-12F4-4E20-BED9-EC15A5936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0" t="11460" r="34490" b="12432"/>
          <a:stretch/>
        </p:blipFill>
        <p:spPr>
          <a:xfrm>
            <a:off x="279917" y="223936"/>
            <a:ext cx="6195527" cy="114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8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9A668D-68A6-4EFF-9001-A3F596D76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0" t="11155" r="32517" b="12431"/>
          <a:stretch/>
        </p:blipFill>
        <p:spPr>
          <a:xfrm>
            <a:off x="373223" y="242596"/>
            <a:ext cx="6288833" cy="1158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210</Words>
  <Application>Microsoft Office PowerPoint</Application>
  <PresentationFormat>Widescreen</PresentationFormat>
  <Paragraphs>144</Paragraphs>
  <Slides>125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Omar Hasan Ibrahim Atallah</cp:lastModifiedBy>
  <cp:revision>32</cp:revision>
  <dcterms:created xsi:type="dcterms:W3CDTF">2018-04-01T11:52:01Z</dcterms:created>
  <dcterms:modified xsi:type="dcterms:W3CDTF">2018-04-10T05:20:31Z</dcterms:modified>
</cp:coreProperties>
</file>