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94" r:id="rId15"/>
    <p:sldId id="395" r:id="rId16"/>
    <p:sldId id="396" r:id="rId17"/>
  </p:sldIdLst>
  <p:sldSz cx="1219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60"/>
  </p:normalViewPr>
  <p:slideViewPr>
    <p:cSldViewPr>
      <p:cViewPr>
        <p:scale>
          <a:sx n="100" d="100"/>
          <a:sy n="100" d="100"/>
        </p:scale>
        <p:origin x="-552" y="-3096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3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488951"/>
            <a:ext cx="2057401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488951"/>
            <a:ext cx="596900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5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71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9"/>
            <a:ext cx="10363200" cy="2000249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6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844801"/>
            <a:ext cx="4013200" cy="8045451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1" y="2844801"/>
            <a:ext cx="4013200" cy="8045451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5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046817"/>
            <a:ext cx="5386917" cy="853016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3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4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8"/>
            <a:ext cx="6815668" cy="7804151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8"/>
            <a:ext cx="4011084" cy="6254751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7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1"/>
            <a:ext cx="7315200" cy="7556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2"/>
            <a:ext cx="7315200" cy="1073149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2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C684-BAED-4D75-B448-6DFA62A6569B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5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1EE5-5C33-458F-8E44-EAA8EDD8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1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25620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1625620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817" indent="-508006" algn="l" defTabSz="1625620" rtl="0" eaLnBrk="1" latinLnBrk="0" hangingPunct="1">
        <a:spcBef>
          <a:spcPct val="20000"/>
        </a:spcBef>
        <a:buFont typeface="Arial" pitchFamily="34" charset="0"/>
        <a:buChar char="–"/>
        <a:defRPr sz="4978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20"/>
            <a:ext cx="12178004" cy="913778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057400" y="3352800"/>
            <a:ext cx="3235181" cy="923330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ar-SA" sz="5400" b="1" dirty="0"/>
              <a:t>تعادل وتوازي</a:t>
            </a:r>
            <a:endParaRPr lang="en-US" sz="5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971800" y="7416372"/>
            <a:ext cx="2971800" cy="9233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ar-SA" sz="5400" b="1" dirty="0"/>
              <a:t>تدريب  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567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6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8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6" y="0"/>
            <a:ext cx="12192000" cy="95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" y="19016"/>
            <a:ext cx="12037868" cy="912498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998718" y="3550456"/>
            <a:ext cx="11160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عوالم</a:t>
            </a:r>
          </a:p>
          <a:p>
            <a:r>
              <a:rPr lang="ar-SA" sz="3200" b="1" dirty="0">
                <a:solidFill>
                  <a:srgbClr val="FF0000"/>
                </a:solidFill>
              </a:rPr>
              <a:t>ملاعب</a:t>
            </a:r>
          </a:p>
          <a:p>
            <a:r>
              <a:rPr lang="ar-SA" sz="3200" b="1" dirty="0">
                <a:solidFill>
                  <a:srgbClr val="FF0000"/>
                </a:solidFill>
              </a:rPr>
              <a:t>مسارح</a:t>
            </a:r>
          </a:p>
          <a:p>
            <a:r>
              <a:rPr lang="ar-SA" sz="3200" b="1" dirty="0">
                <a:solidFill>
                  <a:srgbClr val="FF0000"/>
                </a:solidFill>
              </a:rPr>
              <a:t>مواقف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772400" y="6629400"/>
            <a:ext cx="772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حر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418031" y="6629399"/>
            <a:ext cx="111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وقف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516044" y="7825112"/>
            <a:ext cx="8010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sz="4800" b="1" dirty="0">
                <a:solidFill>
                  <a:srgbClr val="FF0000"/>
                </a:solidFill>
              </a:rPr>
              <a:t>ملعب      لاعب         لعبة       ألعاب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64295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شكل بيضاوي 4"/>
          <p:cNvSpPr/>
          <p:nvPr/>
        </p:nvSpPr>
        <p:spPr>
          <a:xfrm>
            <a:off x="10287000" y="2168524"/>
            <a:ext cx="381000" cy="3810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sp>
        <p:nvSpPr>
          <p:cNvPr id="6" name="شكل بيضاوي 5"/>
          <p:cNvSpPr/>
          <p:nvPr/>
        </p:nvSpPr>
        <p:spPr>
          <a:xfrm>
            <a:off x="10287000" y="312420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sp>
        <p:nvSpPr>
          <p:cNvPr id="7" name="شكل بيضاوي 6"/>
          <p:cNvSpPr/>
          <p:nvPr/>
        </p:nvSpPr>
        <p:spPr>
          <a:xfrm>
            <a:off x="10363200" y="4504289"/>
            <a:ext cx="381000" cy="3767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sp>
        <p:nvSpPr>
          <p:cNvPr id="8" name="شكل بيضاوي 7"/>
          <p:cNvSpPr/>
          <p:nvPr/>
        </p:nvSpPr>
        <p:spPr>
          <a:xfrm>
            <a:off x="3657600" y="5334000"/>
            <a:ext cx="381000" cy="3767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sp>
        <p:nvSpPr>
          <p:cNvPr id="9" name="شكل بيضاوي 7">
            <a:extLst>
              <a:ext uri="{FF2B5EF4-FFF2-40B4-BE49-F238E27FC236}">
                <a16:creationId xmlns:a16="http://schemas.microsoft.com/office/drawing/2014/main" id="{29ACB7BA-7BE5-4F52-A589-89C7F4D9124A}"/>
              </a:ext>
            </a:extLst>
          </p:cNvPr>
          <p:cNvSpPr/>
          <p:nvPr/>
        </p:nvSpPr>
        <p:spPr>
          <a:xfrm>
            <a:off x="10363200" y="6096000"/>
            <a:ext cx="381000" cy="3767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sp>
        <p:nvSpPr>
          <p:cNvPr id="10" name="شكل بيضاوي 7">
            <a:extLst>
              <a:ext uri="{FF2B5EF4-FFF2-40B4-BE49-F238E27FC236}">
                <a16:creationId xmlns:a16="http://schemas.microsoft.com/office/drawing/2014/main" id="{DFCE3BDD-1226-46D0-86D8-D9B7F18F112B}"/>
              </a:ext>
            </a:extLst>
          </p:cNvPr>
          <p:cNvSpPr/>
          <p:nvPr/>
        </p:nvSpPr>
        <p:spPr>
          <a:xfrm>
            <a:off x="10363200" y="6787103"/>
            <a:ext cx="381000" cy="3767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 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09D148-F771-4DF0-A4CB-21151234F848}"/>
              </a:ext>
            </a:extLst>
          </p:cNvPr>
          <p:cNvCxnSpPr/>
          <p:nvPr/>
        </p:nvCxnSpPr>
        <p:spPr>
          <a:xfrm flipV="1">
            <a:off x="9525000" y="7924800"/>
            <a:ext cx="38100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19EB92-5B1B-4489-9902-0AD4A0CB45D2}"/>
              </a:ext>
            </a:extLst>
          </p:cNvPr>
          <p:cNvCxnSpPr>
            <a:cxnSpLocks/>
          </p:cNvCxnSpPr>
          <p:nvPr/>
        </p:nvCxnSpPr>
        <p:spPr>
          <a:xfrm flipV="1">
            <a:off x="9525000" y="8001000"/>
            <a:ext cx="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02D73-93F2-4F51-88C6-F2633B7011B6}"/>
              </a:ext>
            </a:extLst>
          </p:cNvPr>
          <p:cNvCxnSpPr>
            <a:cxnSpLocks/>
          </p:cNvCxnSpPr>
          <p:nvPr/>
        </p:nvCxnSpPr>
        <p:spPr>
          <a:xfrm flipV="1">
            <a:off x="9525000" y="83058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30A88D-7340-4127-804C-9B9D83DB4EA7}"/>
              </a:ext>
            </a:extLst>
          </p:cNvPr>
          <p:cNvCxnSpPr>
            <a:cxnSpLocks/>
          </p:cNvCxnSpPr>
          <p:nvPr/>
        </p:nvCxnSpPr>
        <p:spPr>
          <a:xfrm flipH="1" flipV="1">
            <a:off x="9525000" y="83058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828EF5-2312-4D67-A360-1208201393EF}"/>
              </a:ext>
            </a:extLst>
          </p:cNvPr>
          <p:cNvCxnSpPr>
            <a:cxnSpLocks/>
          </p:cNvCxnSpPr>
          <p:nvPr/>
        </p:nvCxnSpPr>
        <p:spPr>
          <a:xfrm flipV="1">
            <a:off x="9525000" y="86106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320D12-9F9C-404D-B36E-549BDCC37655}"/>
              </a:ext>
            </a:extLst>
          </p:cNvPr>
          <p:cNvCxnSpPr>
            <a:cxnSpLocks/>
          </p:cNvCxnSpPr>
          <p:nvPr/>
        </p:nvCxnSpPr>
        <p:spPr>
          <a:xfrm flipH="1" flipV="1">
            <a:off x="9525000" y="86106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3DABC6-2784-4835-B63F-C1A75418C465}"/>
              </a:ext>
            </a:extLst>
          </p:cNvPr>
          <p:cNvCxnSpPr>
            <a:cxnSpLocks/>
          </p:cNvCxnSpPr>
          <p:nvPr/>
        </p:nvCxnSpPr>
        <p:spPr>
          <a:xfrm flipV="1">
            <a:off x="9525000" y="76962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EB0633-CFAC-4499-88BA-116BDC9F9D5E}"/>
              </a:ext>
            </a:extLst>
          </p:cNvPr>
          <p:cNvCxnSpPr>
            <a:cxnSpLocks/>
          </p:cNvCxnSpPr>
          <p:nvPr/>
        </p:nvCxnSpPr>
        <p:spPr>
          <a:xfrm flipH="1" flipV="1">
            <a:off x="9525000" y="7696200"/>
            <a:ext cx="304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4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2"/>
            <a:ext cx="12192000" cy="9311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/>
          <p:cNvSpPr txBox="1"/>
          <p:nvPr/>
        </p:nvSpPr>
        <p:spPr>
          <a:xfrm>
            <a:off x="3588356" y="1687145"/>
            <a:ext cx="5509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ذهبنا  لرحلة  من أجل الترفيه عن أنفسنا</a:t>
            </a:r>
          </a:p>
          <a:p>
            <a:r>
              <a:rPr lang="ar-SA" sz="3200" b="1" dirty="0">
                <a:solidFill>
                  <a:srgbClr val="FF0000"/>
                </a:solidFill>
              </a:rPr>
              <a:t>التناسق في الألوان مهم لاكتمال اللوحة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099753" y="4049557"/>
            <a:ext cx="705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فن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956792" y="4015345"/>
            <a:ext cx="1402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وسيلة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924800" y="5050792"/>
            <a:ext cx="1236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سهلة</a:t>
            </a:r>
          </a:p>
          <a:p>
            <a:r>
              <a:rPr lang="ar-SA" sz="4800" b="1" dirty="0">
                <a:solidFill>
                  <a:srgbClr val="FF0000"/>
                </a:solidFill>
              </a:rPr>
              <a:t>قبيح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351257" y="3950030"/>
            <a:ext cx="1931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أرجوحة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320336" y="4904963"/>
            <a:ext cx="1394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أمن</a:t>
            </a:r>
          </a:p>
          <a:p>
            <a:r>
              <a:rPr lang="ar-SA" sz="4800" b="1" dirty="0">
                <a:solidFill>
                  <a:srgbClr val="FF0000"/>
                </a:solidFill>
              </a:rPr>
              <a:t>الأليفة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8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2" y="0"/>
            <a:ext cx="12107761" cy="914711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 flipH="1">
            <a:off x="6578019" y="2202616"/>
            <a:ext cx="5213928" cy="9233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ar-SA" sz="5400" b="1" dirty="0"/>
              <a:t>الخضوع والاستسلام </a:t>
            </a:r>
            <a:endParaRPr lang="en-US" sz="5400" b="1" dirty="0"/>
          </a:p>
        </p:txBody>
      </p:sp>
      <p:sp>
        <p:nvSpPr>
          <p:cNvPr id="7" name="مربع نص 6"/>
          <p:cNvSpPr txBox="1"/>
          <p:nvPr/>
        </p:nvSpPr>
        <p:spPr>
          <a:xfrm flipH="1">
            <a:off x="7391399" y="5109455"/>
            <a:ext cx="3091869" cy="9233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ar-SA" sz="5400" b="1" dirty="0"/>
              <a:t>بالإضافة إلى</a:t>
            </a:r>
            <a:endParaRPr lang="en-US" sz="5400" b="1" dirty="0"/>
          </a:p>
        </p:txBody>
      </p:sp>
      <p:sp>
        <p:nvSpPr>
          <p:cNvPr id="8" name="مربع نص 7"/>
          <p:cNvSpPr txBox="1"/>
          <p:nvPr/>
        </p:nvSpPr>
        <p:spPr>
          <a:xfrm flipH="1">
            <a:off x="609600" y="5247954"/>
            <a:ext cx="4768268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/>
              <a:t>السليمة الصحيحة  الحسنة</a:t>
            </a:r>
            <a:endParaRPr lang="en-US" sz="3600" b="1" dirty="0"/>
          </a:p>
        </p:txBody>
      </p:sp>
      <p:sp>
        <p:nvSpPr>
          <p:cNvPr id="9" name="مربع نص 8"/>
          <p:cNvSpPr txBox="1"/>
          <p:nvPr/>
        </p:nvSpPr>
        <p:spPr>
          <a:xfrm flipH="1">
            <a:off x="1904999" y="2230254"/>
            <a:ext cx="4191000" cy="9233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ar-SA" sz="5400" b="1" dirty="0"/>
              <a:t>نبات زراعي ليفي</a:t>
            </a:r>
            <a:endParaRPr lang="en-US" sz="5400" b="1" dirty="0"/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6096000" y="6705600"/>
            <a:ext cx="99060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8442034" y="7268547"/>
            <a:ext cx="99060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H="1">
            <a:off x="2743200" y="7998171"/>
            <a:ext cx="99060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8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0"/>
            <a:ext cx="12192000" cy="91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2"/>
            <a:ext cx="12192000" cy="9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332"/>
            <a:ext cx="12213771" cy="93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3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12"/>
          <a:stretch/>
        </p:blipFill>
        <p:spPr>
          <a:xfrm>
            <a:off x="0" y="1"/>
            <a:ext cx="12192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0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49</Words>
  <Application>Microsoft Office PowerPoint</Application>
  <PresentationFormat>مخصص</PresentationFormat>
  <Paragraphs>28</Paragraphs>
  <Slides>16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أسماء الكوك</cp:lastModifiedBy>
  <cp:revision>28</cp:revision>
  <dcterms:created xsi:type="dcterms:W3CDTF">2018-01-09T05:28:55Z</dcterms:created>
  <dcterms:modified xsi:type="dcterms:W3CDTF">2019-02-18T15:36:41Z</dcterms:modified>
</cp:coreProperties>
</file>