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C887-86BD-463D-8BD7-6B1EC85B37A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DA8-5440-4156-92E9-E38BA42F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C887-86BD-463D-8BD7-6B1EC85B37A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DA8-5440-4156-92E9-E38BA42F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8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C887-86BD-463D-8BD7-6B1EC85B37A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DA8-5440-4156-92E9-E38BA42F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3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C887-86BD-463D-8BD7-6B1EC85B37A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DA8-5440-4156-92E9-E38BA42F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C887-86BD-463D-8BD7-6B1EC85B37A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DA8-5440-4156-92E9-E38BA42F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3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C887-86BD-463D-8BD7-6B1EC85B37A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DA8-5440-4156-92E9-E38BA42F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2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C887-86BD-463D-8BD7-6B1EC85B37A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DA8-5440-4156-92E9-E38BA42F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0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C887-86BD-463D-8BD7-6B1EC85B37A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DA8-5440-4156-92E9-E38BA42F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C887-86BD-463D-8BD7-6B1EC85B37A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DA8-5440-4156-92E9-E38BA42F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7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C887-86BD-463D-8BD7-6B1EC85B37A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DA8-5440-4156-92E9-E38BA42F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2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BC887-86BD-463D-8BD7-6B1EC85B37A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ADA8-5440-4156-92E9-E38BA42F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3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BC887-86BD-463D-8BD7-6B1EC85B37A8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ADA8-5440-4156-92E9-E38BA42FE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3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64023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3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8227455" y="721218"/>
            <a:ext cx="27839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إقامة الصلاة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27455" y="1921547"/>
            <a:ext cx="27839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إيتاء الزكاة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27455" y="3189444"/>
            <a:ext cx="27839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صوم رمضان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27455" y="4413608"/>
            <a:ext cx="27839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الحج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1444" y="812621"/>
            <a:ext cx="34450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الصدق- الصبر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6672" y="1989115"/>
            <a:ext cx="27839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الرحمة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66824" y="3222266"/>
            <a:ext cx="27839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الشجاعة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6672" y="4466373"/>
            <a:ext cx="27839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الأمانة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2743" y="965702"/>
            <a:ext cx="38282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الإحسان الى الجار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8731" y="1905067"/>
            <a:ext cx="27839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إكرام الضيف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2743" y="3310724"/>
            <a:ext cx="376063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العطف الى الفقير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511053"/>
            <a:ext cx="39817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السلام على الفتيان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00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27468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848509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2972875" y="2704683"/>
            <a:ext cx="14317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ar-SA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8903" y="3489513"/>
            <a:ext cx="14317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ar-SA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2875" y="5288338"/>
            <a:ext cx="14317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ar-SA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911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5" name="Rectangle 4"/>
          <p:cNvSpPr/>
          <p:nvPr/>
        </p:nvSpPr>
        <p:spPr>
          <a:xfrm>
            <a:off x="-311239" y="5795612"/>
            <a:ext cx="93522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لا يقطع علاقتة معه ويدعوه برفق إلى الإسلام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99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971450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516296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530654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4675031" y="4102627"/>
            <a:ext cx="2232338" cy="1976201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559121" y="4758559"/>
            <a:ext cx="2103549" cy="62481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0180" y="4758559"/>
            <a:ext cx="2322490" cy="62481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0180" y="4063100"/>
            <a:ext cx="2273121" cy="201572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27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6205470" y="4036611"/>
            <a:ext cx="119988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الله</a:t>
            </a:r>
            <a:endParaRPr lang="ar-SA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5899" y="4036611"/>
            <a:ext cx="175367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الرسول</a:t>
            </a:r>
            <a:endParaRPr lang="ar-SA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114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2148626" y="1455432"/>
            <a:ext cx="3518078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إقامة الصلاة</a:t>
            </a:r>
          </a:p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إيتاء الزكاة </a:t>
            </a:r>
          </a:p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صوم رمضان</a:t>
            </a:r>
          </a:p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حج البيت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931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1066801" y="2524379"/>
            <a:ext cx="14317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ar-SA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8501" y="3489513"/>
            <a:ext cx="14317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ar-SA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1534730" y="4559122"/>
            <a:ext cx="9637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ar-SA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9540" y="5653464"/>
            <a:ext cx="14317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ar-SA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0890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600235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584317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365180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209923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3469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041821" y="4520485"/>
            <a:ext cx="1766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الجنة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43363" y="5594954"/>
            <a:ext cx="19082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يطع</a:t>
            </a:r>
            <a:endParaRPr lang="ar-SA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90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3262" cy="6857999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4121239" y="1690688"/>
            <a:ext cx="2678806" cy="150327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79572" y="2152182"/>
            <a:ext cx="2612265" cy="526624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79572" y="2152183"/>
            <a:ext cx="2067059" cy="1041778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97121" y="1704641"/>
            <a:ext cx="2298879" cy="968431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9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3977426" y="4790941"/>
            <a:ext cx="1766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الصدق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6208" y="5824470"/>
            <a:ext cx="270670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بر الوالدين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982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5" name="Rectangle 4"/>
          <p:cNvSpPr/>
          <p:nvPr/>
        </p:nvSpPr>
        <p:spPr>
          <a:xfrm>
            <a:off x="3887274" y="180305"/>
            <a:ext cx="1766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الرحمة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7274" y="1380634"/>
            <a:ext cx="1766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الصدقة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4694" y="2486729"/>
            <a:ext cx="26294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كفالة اليتيم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2546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5" name="Rectangle 4"/>
          <p:cNvSpPr/>
          <p:nvPr/>
        </p:nvSpPr>
        <p:spPr>
          <a:xfrm>
            <a:off x="731951" y="4327302"/>
            <a:ext cx="27839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محبة الله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0666" y="5417825"/>
            <a:ext cx="17665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الجنة</a:t>
            </a:r>
            <a:endParaRPr lang="ar-SA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8877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60</Words>
  <Application>Microsoft Office PowerPoint</Application>
  <PresentationFormat>Widescreen</PresentationFormat>
  <Paragraphs>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Alaa</dc:creator>
  <cp:lastModifiedBy>Admin</cp:lastModifiedBy>
  <cp:revision>21</cp:revision>
  <dcterms:created xsi:type="dcterms:W3CDTF">2017-03-27T03:35:50Z</dcterms:created>
  <dcterms:modified xsi:type="dcterms:W3CDTF">2017-04-14T18:01:45Z</dcterms:modified>
</cp:coreProperties>
</file>