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27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80" r:id="rId23"/>
    <p:sldId id="275" r:id="rId2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936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9024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020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891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212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58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413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07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87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496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727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A315C-9ED6-4F36-AE24-790A3FA61EBB}" type="datetimeFigureOut">
              <a:rPr lang="ar-AE" smtClean="0"/>
              <a:t>01/08/1440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4CDB-D55E-4C96-81F8-904E51C95CE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938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87483"/>
            <a:ext cx="6984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4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26"/>
            <a:ext cx="4054599" cy="68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26"/>
            <a:ext cx="5076056" cy="68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84559"/>
            <a:ext cx="4176464" cy="677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20"/>
            <a:ext cx="4932041" cy="675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6"/>
            <a:ext cx="4355976" cy="68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78802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698"/>
            <a:ext cx="4250432" cy="673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49"/>
            <a:ext cx="4752528" cy="67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87"/>
            <a:ext cx="4307582" cy="68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6"/>
            <a:ext cx="4934000" cy="68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72"/>
            <a:ext cx="4322575" cy="684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2"/>
            <a:ext cx="4788024" cy="684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754"/>
            <a:ext cx="3923929" cy="685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"/>
            <a:ext cx="5220071" cy="6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7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0"/>
            <a:ext cx="4917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4499992" cy="685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AE" sz="6000" dirty="0"/>
              <a:t>هيا يا بطل، نراجع واجبك المنزلي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404664"/>
            <a:ext cx="8208912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600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Autofit/>
          </a:bodyPr>
          <a:lstStyle/>
          <a:p>
            <a:r>
              <a:rPr lang="ar-AE" sz="6000" dirty="0">
                <a:solidFill>
                  <a:srgbClr val="FF0000"/>
                </a:solidFill>
              </a:rPr>
              <a:t>« لعبة من صديقي «</a:t>
            </a:r>
            <a:br>
              <a:rPr lang="ar-AE" sz="6000" dirty="0"/>
            </a:br>
            <a:br>
              <a:rPr lang="ar-AE" sz="6000" dirty="0"/>
            </a:br>
            <a:r>
              <a:rPr lang="ar-AE" sz="6000" dirty="0"/>
              <a:t>( الكلمة ومرادفها)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404664"/>
            <a:ext cx="7344816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67" y="3212976"/>
            <a:ext cx="684746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748883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652120" y="2924944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Oval 3"/>
          <p:cNvSpPr/>
          <p:nvPr/>
        </p:nvSpPr>
        <p:spPr>
          <a:xfrm>
            <a:off x="5652120" y="566124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403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1628800"/>
            <a:ext cx="8229600" cy="1143000"/>
          </a:xfrm>
        </p:spPr>
        <p:txBody>
          <a:bodyPr>
            <a:noAutofit/>
          </a:bodyPr>
          <a:lstStyle/>
          <a:p>
            <a:r>
              <a:rPr lang="ar-AE" sz="8000" dirty="0"/>
              <a:t>عمل جماعي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124744"/>
            <a:ext cx="734481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>
          <a:xfrm>
            <a:off x="4890795" y="3429000"/>
            <a:ext cx="2837543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/>
          <a:stretch/>
        </p:blipFill>
        <p:spPr>
          <a:xfrm flipH="1">
            <a:off x="1830348" y="3429000"/>
            <a:ext cx="3101692" cy="33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93532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3068960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</a:rPr>
              <a:t>عُــلُــوِّ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3500523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</a:rPr>
              <a:t>بُـعْــدِ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5733256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</a:rPr>
              <a:t>كَــثْــرَةِ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40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384"/>
            <a:ext cx="878745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3136"/>
            <a:ext cx="876011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19672" y="306896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Oval 6"/>
          <p:cNvSpPr/>
          <p:nvPr/>
        </p:nvSpPr>
        <p:spPr>
          <a:xfrm>
            <a:off x="1259632" y="3068960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Oval 7"/>
          <p:cNvSpPr/>
          <p:nvPr/>
        </p:nvSpPr>
        <p:spPr>
          <a:xfrm>
            <a:off x="899592" y="364502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Oval 9"/>
          <p:cNvSpPr/>
          <p:nvPr/>
        </p:nvSpPr>
        <p:spPr>
          <a:xfrm>
            <a:off x="1619672" y="364502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Oval 10"/>
          <p:cNvSpPr/>
          <p:nvPr/>
        </p:nvSpPr>
        <p:spPr>
          <a:xfrm>
            <a:off x="1043608" y="414908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Oval 11"/>
          <p:cNvSpPr/>
          <p:nvPr/>
        </p:nvSpPr>
        <p:spPr>
          <a:xfrm>
            <a:off x="395536" y="4077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extBox 4"/>
          <p:cNvSpPr txBox="1"/>
          <p:nvPr/>
        </p:nvSpPr>
        <p:spPr>
          <a:xfrm>
            <a:off x="3635896" y="6021288"/>
            <a:ext cx="9373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>
                <a:solidFill>
                  <a:schemeClr val="accent1">
                    <a:lumMod val="75000"/>
                  </a:schemeClr>
                </a:solidFill>
              </a:rPr>
              <a:t>لَــــوْن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6021288"/>
            <a:ext cx="1155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>
                <a:solidFill>
                  <a:schemeClr val="accent1">
                    <a:lumMod val="75000"/>
                  </a:schemeClr>
                </a:solidFill>
              </a:rPr>
              <a:t>عَــــوْن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556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64" y="332656"/>
            <a:ext cx="42812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936"/>
            <a:ext cx="4242420" cy="31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01008"/>
            <a:ext cx="413117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8906"/>
            <a:ext cx="4242420" cy="31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0471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12976"/>
            <a:ext cx="429257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890"/>
            <a:ext cx="18722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8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56426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5256584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2650"/>
            <a:ext cx="4211960" cy="68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0216"/>
            <a:ext cx="4932041" cy="683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"/>
            <a:ext cx="4932039" cy="66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</Words>
  <Application>Microsoft Office PowerPoint</Application>
  <PresentationFormat>عرض على الشاشة (4:3)</PresentationFormat>
  <Paragraphs>8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عرض تقديمي في PowerPoint</vt:lpstr>
      <vt:lpstr>هيا يا بطل، نراجع واجبك المنزلي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« لعبة من صديقي «  ( الكلمة ومرادفها)</vt:lpstr>
      <vt:lpstr>عرض تقديمي في PowerPoint</vt:lpstr>
      <vt:lpstr>عمل جماعي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lina safi</cp:lastModifiedBy>
  <cp:revision>9</cp:revision>
  <dcterms:created xsi:type="dcterms:W3CDTF">2018-04-15T13:27:49Z</dcterms:created>
  <dcterms:modified xsi:type="dcterms:W3CDTF">2019-04-06T09:39:08Z</dcterms:modified>
</cp:coreProperties>
</file>