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3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41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2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40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7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03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15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74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16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DACB-51FF-4436-99C8-D88DAAFA65EF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6EAE7-EDB7-4647-89B6-E773398E1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53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303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0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4911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338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662906" y="3458308"/>
            <a:ext cx="3155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النظر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660" y="3356923"/>
            <a:ext cx="3155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ضخ الدم 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0813" y="5056769"/>
            <a:ext cx="3155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السمع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1428" y="5138831"/>
            <a:ext cx="3155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الكتابة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7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6349287" y="5216443"/>
            <a:ext cx="229243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البــــــارئ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443" y="5216442"/>
            <a:ext cx="1981198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المصــور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9286" y="5785828"/>
            <a:ext cx="229243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الخـــالق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8654" y="5785828"/>
            <a:ext cx="185348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القـــدير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3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0632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7" name="Rectangle 6"/>
          <p:cNvSpPr/>
          <p:nvPr/>
        </p:nvSpPr>
        <p:spPr>
          <a:xfrm>
            <a:off x="1171977" y="4958865"/>
            <a:ext cx="3155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كل </a:t>
            </a:r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</a:t>
            </a:r>
            <a:r>
              <a:rPr lang="ar-JO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ئ</a:t>
            </a:r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قدير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6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069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632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7865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7920506" y="4379315"/>
            <a:ext cx="24212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هو الخالق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4286" y="5010381"/>
            <a:ext cx="17257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قدير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5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4823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5525036" y="3593704"/>
            <a:ext cx="3155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صنع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577" y="4261705"/>
            <a:ext cx="173435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قـــــدير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5244" y="4892646"/>
            <a:ext cx="31553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الطيــــــــور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8023" y="5496720"/>
            <a:ext cx="24598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الغواصــــة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9770" y="6068479"/>
            <a:ext cx="18309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البحـــــر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1479" y="6004551"/>
            <a:ext cx="248562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الجــــــو</a:t>
            </a:r>
            <a:endParaRPr lang="ar-S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7307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23</Words>
  <Application>Microsoft Office PowerPoint</Application>
  <PresentationFormat>Custom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ROOM 44</cp:lastModifiedBy>
  <cp:revision>9</cp:revision>
  <dcterms:created xsi:type="dcterms:W3CDTF">2017-02-11T11:13:46Z</dcterms:created>
  <dcterms:modified xsi:type="dcterms:W3CDTF">2017-03-19T09:31:07Z</dcterms:modified>
</cp:coreProperties>
</file>